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7" r:id="rId5"/>
    <p:sldId id="258" r:id="rId6"/>
    <p:sldId id="266" r:id="rId7"/>
    <p:sldId id="259" r:id="rId8"/>
    <p:sldId id="260" r:id="rId9"/>
    <p:sldId id="261" r:id="rId10"/>
    <p:sldId id="262" r:id="rId11"/>
  </p:sldIdLst>
  <p:sldSz cx="9144000" cy="6858000" type="screen4x3"/>
  <p:notesSz cx="6858000" cy="9144000"/>
  <p:custDataLst>
    <p:tags r:id="rId1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>
      <p:cViewPr varScale="1">
        <p:scale>
          <a:sx n="102" d="100"/>
          <a:sy n="102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63796-97E2-4984-A178-699FBD3E5489}" type="datetimeFigureOut">
              <a:rPr lang="en-US" smtClean="0"/>
              <a:pPr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96729-FC90-4FDC-9007-3684FDB64F1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87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FC6DD1-BA33-40D2-A984-0A48B88D7A26}" type="datetime6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February 17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3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257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8400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6138" indent="-2222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33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05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77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4938" indent="-2222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BFBA8C-CD63-42DF-8AB8-792F225CC7C7}" type="datetime6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February 17</a:t>
            </a:fld>
            <a:endParaRPr kumimoji="0"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44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13/02/2017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fr/imgres?imgurl=http://turbulus.com/images/stories/labyrinthes_imprimer_vignettes/11-couleur.png&amp;imgrefurl=http://turbulus.com/jeux-a-imprimer/labyrinthes&amp;docid=mR3z06wL0TQW8M&amp;tbnid=21CGPvcIGo6x6M:&amp;vet=1&amp;w=140&amp;h=197&amp;bih=946&amp;biw=1347&amp;ved=0ahUKEwi1oeGc6ofSAhWDOBoKHUlLBtsQxiAIBigE&amp;iact=c&amp;ictx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fr/url?sa=i&amp;rct=j&amp;q=&amp;esrc=s&amp;source=images&amp;cd=&amp;cad=rja&amp;uact=8&amp;ved=0ahUKEwjvz8DC5YfSAhXDWRQKHX0uBdkQjRwIBw&amp;url=http://www.humour-images.com/fr/WORK/school/index.php?page=9&amp;bvm=bv.146786187,d.d24&amp;psig=AFQjCNGmie0jM1L-tqzHyaxScEHGmnmvaA&amp;ust=148689370028085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fr/url?sa=i&amp;rct=j&amp;q=&amp;esrc=s&amp;source=images&amp;cd=&amp;cad=rja&amp;uact=8&amp;ved=0ahUKEwiv47384oDSAhVIxRQKHSW7CdAQjRwIBw&amp;url=http://apeic33480.e-monsite.com/&amp;psig=AFQjCNEEGlCj6ImKejrPBHZFdi8LA8PFnA&amp;ust=14866526390614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fr/url?sa=i&amp;rct=j&amp;q=&amp;esrc=s&amp;source=images&amp;cd=&amp;ved=0ahUKEwj9_NWK-Y3SAhWGVRQKHfNOAjcQjRwIBw&amp;url=http://www.plauzat.fr/spip.php?article50&amp;bvm=bv.146786187,d.bGs&amp;psig=AFQjCNE_Z1LLle52pUrXluZ4pS_Lm3Ii3A&amp;ust=14871052364249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Présentation du nouveau bâtiment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Laurent\Desktop\FILM ECOLE LAURENT\photo ecole sole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09" y="1196752"/>
            <a:ext cx="896099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déménagement…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960440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Rdv</a:t>
            </a:r>
            <a:r>
              <a:rPr lang="fr-FR" dirty="0" smtClean="0"/>
              <a:t> vendredi, samedi ou dimanche à partir de 8h00 dans les nouveaux bâtiments.</a:t>
            </a:r>
          </a:p>
          <a:p>
            <a:r>
              <a:rPr lang="fr-FR" dirty="0" smtClean="0"/>
              <a:t>Pour des raisons de sécurité, les enfants restent à la maison.</a:t>
            </a:r>
          </a:p>
          <a:p>
            <a:pPr algn="ctr">
              <a:buNone/>
            </a:pPr>
            <a:r>
              <a:rPr lang="fr-FR" dirty="0" smtClean="0"/>
              <a:t>MERCI</a:t>
            </a:r>
            <a:endParaRPr lang="fr-FR" dirty="0"/>
          </a:p>
        </p:txBody>
      </p:sp>
      <p:pic>
        <p:nvPicPr>
          <p:cNvPr id="2050" name="Picture 2" descr="C:\Users\Laurent\Desktop\ecole laurent\images[2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2736"/>
            <a:ext cx="1869618" cy="215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Accompagner les enfants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276872"/>
            <a:ext cx="8147248" cy="3849291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b="1" i="1" u="sng" dirty="0" smtClean="0">
                <a:solidFill>
                  <a:schemeClr val="accent2">
                    <a:lumMod val="75000"/>
                  </a:schemeClr>
                </a:solidFill>
              </a:rPr>
              <a:t>Qui peut entrer dans l’école ?</a:t>
            </a:r>
          </a:p>
          <a:p>
            <a:pPr>
              <a:buNone/>
            </a:pPr>
            <a:endParaRPr lang="fr-FR" b="1" i="1" u="sng" dirty="0" smtClean="0"/>
          </a:p>
          <a:p>
            <a:r>
              <a:rPr lang="fr-FR" dirty="0" smtClean="0"/>
              <a:t>Les parents des enfants en maternelle.</a:t>
            </a:r>
          </a:p>
          <a:p>
            <a:r>
              <a:rPr lang="fr-FR" dirty="0" smtClean="0"/>
              <a:t>Les parents qui viennent chercher un enfant pendant le temps scolaire (maladie, orthophonie…)</a:t>
            </a:r>
          </a:p>
          <a:p>
            <a:r>
              <a:rPr lang="fr-FR" dirty="0" smtClean="0"/>
              <a:t>Un interphone permettra l’ouverture de la porte.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3937248" cy="17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Par où passer 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492896"/>
            <a:ext cx="8229600" cy="3888432"/>
          </a:xfrm>
        </p:spPr>
        <p:txBody>
          <a:bodyPr/>
          <a:lstStyle/>
          <a:p>
            <a:r>
              <a:rPr lang="fr-FR" dirty="0" smtClean="0"/>
              <a:t>Les enfants de maternelles entrent avec leurs parents par l’entrée principale (parking à poussettes abrité)</a:t>
            </a:r>
          </a:p>
          <a:p>
            <a:r>
              <a:rPr lang="fr-FR" dirty="0" smtClean="0"/>
              <a:t>Les enfants de primaire entrent par le couloir extérieur (à droite de l’entrée principale) et accèdent au préau (derrière le bâtiment). Parking à vélo abrité.</a:t>
            </a:r>
            <a:endParaRPr lang="fr-FR" dirty="0"/>
          </a:p>
        </p:txBody>
      </p:sp>
      <p:pic>
        <p:nvPicPr>
          <p:cNvPr id="2050" name="Picture 2" descr="Image associé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165"/>
            <a:ext cx="1944216" cy="262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339679"/>
            <a:ext cx="11910315" cy="909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1"/>
          <p:cNvSpPr txBox="1">
            <a:spLocks noChangeArrowheads="1"/>
          </p:cNvSpPr>
          <p:nvPr/>
        </p:nvSpPr>
        <p:spPr bwMode="auto">
          <a:xfrm>
            <a:off x="1055077" y="5755683"/>
            <a:ext cx="4501662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585" dirty="0" smtClean="0">
                <a:solidFill>
                  <a:srgbClr val="0000FF"/>
                </a:solidFill>
              </a:rPr>
              <a:t>Plan de masse</a:t>
            </a:r>
            <a:endParaRPr lang="fr-FR" altLang="en-US" sz="2585" dirty="0"/>
          </a:p>
        </p:txBody>
      </p:sp>
    </p:spTree>
    <p:extLst>
      <p:ext uri="{BB962C8B-B14F-4D97-AF65-F5344CB8AC3E}">
        <p14:creationId xmlns:p14="http://schemas.microsoft.com/office/powerpoint/2010/main" xmlns="" val="21976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Résultat de recherche d'images pour &quot;école dessin humoristique&quot;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459432"/>
            <a:ext cx="6624736" cy="631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parking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652221" y="-1319579"/>
            <a:ext cx="6049108" cy="10341220"/>
          </a:xfrm>
          <a:prstGeom prst="rect">
            <a:avLst/>
          </a:prstGeom>
          <a:solidFill>
            <a:srgbClr val="000000"/>
          </a:solidFill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0" y="334108"/>
            <a:ext cx="9144000" cy="5354515"/>
          </a:xfrm>
          <a:prstGeom prst="rect">
            <a:avLst/>
          </a:prstGeom>
          <a:solidFill>
            <a:srgbClr val="FFFFFF">
              <a:alpha val="7294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FR" altLang="en-US" sz="2215"/>
          </a:p>
        </p:txBody>
      </p:sp>
      <p:sp>
        <p:nvSpPr>
          <p:cNvPr id="14" name="Rectangle 13"/>
          <p:cNvSpPr/>
          <p:nvPr/>
        </p:nvSpPr>
        <p:spPr bwMode="auto">
          <a:xfrm>
            <a:off x="432289" y="666751"/>
            <a:ext cx="8323385" cy="4199792"/>
          </a:xfrm>
          <a:custGeom>
            <a:avLst/>
            <a:gdLst>
              <a:gd name="connsiteX0" fmla="*/ 0 w 1884582"/>
              <a:gd name="connsiteY0" fmla="*/ 0 h 300037"/>
              <a:gd name="connsiteX1" fmla="*/ 1884582 w 1884582"/>
              <a:gd name="connsiteY1" fmla="*/ 0 h 300037"/>
              <a:gd name="connsiteX2" fmla="*/ 1884582 w 1884582"/>
              <a:gd name="connsiteY2" fmla="*/ 300037 h 300037"/>
              <a:gd name="connsiteX3" fmla="*/ 0 w 1884582"/>
              <a:gd name="connsiteY3" fmla="*/ 300037 h 300037"/>
              <a:gd name="connsiteX4" fmla="*/ 0 w 1884582"/>
              <a:gd name="connsiteY4" fmla="*/ 0 h 300037"/>
              <a:gd name="connsiteX0" fmla="*/ 0 w 3408582"/>
              <a:gd name="connsiteY0" fmla="*/ 0 h 3618003"/>
              <a:gd name="connsiteX1" fmla="*/ 3408582 w 3408582"/>
              <a:gd name="connsiteY1" fmla="*/ 3317966 h 3618003"/>
              <a:gd name="connsiteX2" fmla="*/ 3408582 w 3408582"/>
              <a:gd name="connsiteY2" fmla="*/ 3618003 h 3618003"/>
              <a:gd name="connsiteX3" fmla="*/ 1524000 w 3408582"/>
              <a:gd name="connsiteY3" fmla="*/ 3618003 h 3618003"/>
              <a:gd name="connsiteX4" fmla="*/ 0 w 3408582"/>
              <a:gd name="connsiteY4" fmla="*/ 0 h 3618003"/>
              <a:gd name="connsiteX0" fmla="*/ 0 w 3408582"/>
              <a:gd name="connsiteY0" fmla="*/ 0 h 3618003"/>
              <a:gd name="connsiteX1" fmla="*/ 878742 w 3408582"/>
              <a:gd name="connsiteY1" fmla="*/ 838200 h 3618003"/>
              <a:gd name="connsiteX2" fmla="*/ 3408582 w 3408582"/>
              <a:gd name="connsiteY2" fmla="*/ 3317966 h 3618003"/>
              <a:gd name="connsiteX3" fmla="*/ 3408582 w 3408582"/>
              <a:gd name="connsiteY3" fmla="*/ 3618003 h 3618003"/>
              <a:gd name="connsiteX4" fmla="*/ 1524000 w 3408582"/>
              <a:gd name="connsiteY4" fmla="*/ 3618003 h 3618003"/>
              <a:gd name="connsiteX5" fmla="*/ 0 w 3408582"/>
              <a:gd name="connsiteY5" fmla="*/ 0 h 3618003"/>
              <a:gd name="connsiteX0" fmla="*/ 0 w 3408582"/>
              <a:gd name="connsiteY0" fmla="*/ 0 h 3618003"/>
              <a:gd name="connsiteX1" fmla="*/ 1827976 w 3408582"/>
              <a:gd name="connsiteY1" fmla="*/ 2177 h 3618003"/>
              <a:gd name="connsiteX2" fmla="*/ 3408582 w 3408582"/>
              <a:gd name="connsiteY2" fmla="*/ 3317966 h 3618003"/>
              <a:gd name="connsiteX3" fmla="*/ 3408582 w 3408582"/>
              <a:gd name="connsiteY3" fmla="*/ 3618003 h 3618003"/>
              <a:gd name="connsiteX4" fmla="*/ 1524000 w 3408582"/>
              <a:gd name="connsiteY4" fmla="*/ 3618003 h 3618003"/>
              <a:gd name="connsiteX5" fmla="*/ 0 w 3408582"/>
              <a:gd name="connsiteY5" fmla="*/ 0 h 3618003"/>
              <a:gd name="connsiteX0" fmla="*/ 9532 w 3418114"/>
              <a:gd name="connsiteY0" fmla="*/ 0 h 3618003"/>
              <a:gd name="connsiteX1" fmla="*/ 1837508 w 3418114"/>
              <a:gd name="connsiteY1" fmla="*/ 2177 h 3618003"/>
              <a:gd name="connsiteX2" fmla="*/ 3418114 w 3418114"/>
              <a:gd name="connsiteY2" fmla="*/ 3317966 h 3618003"/>
              <a:gd name="connsiteX3" fmla="*/ 3418114 w 3418114"/>
              <a:gd name="connsiteY3" fmla="*/ 3618003 h 3618003"/>
              <a:gd name="connsiteX4" fmla="*/ 1533532 w 3418114"/>
              <a:gd name="connsiteY4" fmla="*/ 3618003 h 3618003"/>
              <a:gd name="connsiteX5" fmla="*/ 0 w 3418114"/>
              <a:gd name="connsiteY5" fmla="*/ 3424646 h 3618003"/>
              <a:gd name="connsiteX6" fmla="*/ 9532 w 3418114"/>
              <a:gd name="connsiteY6" fmla="*/ 0 h 3618003"/>
              <a:gd name="connsiteX0" fmla="*/ 9532 w 3418114"/>
              <a:gd name="connsiteY0" fmla="*/ 0 h 3618003"/>
              <a:gd name="connsiteX1" fmla="*/ 1837508 w 3418114"/>
              <a:gd name="connsiteY1" fmla="*/ 2177 h 3618003"/>
              <a:gd name="connsiteX2" fmla="*/ 3418114 w 3418114"/>
              <a:gd name="connsiteY2" fmla="*/ 3317966 h 3618003"/>
              <a:gd name="connsiteX3" fmla="*/ 3418114 w 3418114"/>
              <a:gd name="connsiteY3" fmla="*/ 3618003 h 3618003"/>
              <a:gd name="connsiteX4" fmla="*/ 1533532 w 3418114"/>
              <a:gd name="connsiteY4" fmla="*/ 3618003 h 3618003"/>
              <a:gd name="connsiteX5" fmla="*/ 0 w 3418114"/>
              <a:gd name="connsiteY5" fmla="*/ 3424646 h 3618003"/>
              <a:gd name="connsiteX6" fmla="*/ 9532 w 3418114"/>
              <a:gd name="connsiteY6" fmla="*/ 0 h 3618003"/>
              <a:gd name="connsiteX0" fmla="*/ 9532 w 3418114"/>
              <a:gd name="connsiteY0" fmla="*/ 0 h 3618003"/>
              <a:gd name="connsiteX1" fmla="*/ 1837508 w 3418114"/>
              <a:gd name="connsiteY1" fmla="*/ 2177 h 3618003"/>
              <a:gd name="connsiteX2" fmla="*/ 3418114 w 3418114"/>
              <a:gd name="connsiteY2" fmla="*/ 3317966 h 3618003"/>
              <a:gd name="connsiteX3" fmla="*/ 3418114 w 3418114"/>
              <a:gd name="connsiteY3" fmla="*/ 3618003 h 3618003"/>
              <a:gd name="connsiteX4" fmla="*/ 540755 w 3418114"/>
              <a:gd name="connsiteY4" fmla="*/ 3426415 h 3618003"/>
              <a:gd name="connsiteX5" fmla="*/ 0 w 3418114"/>
              <a:gd name="connsiteY5" fmla="*/ 3424646 h 3618003"/>
              <a:gd name="connsiteX6" fmla="*/ 9532 w 3418114"/>
              <a:gd name="connsiteY6" fmla="*/ 0 h 3618003"/>
              <a:gd name="connsiteX0" fmla="*/ 9532 w 3418114"/>
              <a:gd name="connsiteY0" fmla="*/ 0 h 3942999"/>
              <a:gd name="connsiteX1" fmla="*/ 1837508 w 3418114"/>
              <a:gd name="connsiteY1" fmla="*/ 2177 h 3942999"/>
              <a:gd name="connsiteX2" fmla="*/ 3418114 w 3418114"/>
              <a:gd name="connsiteY2" fmla="*/ 3317966 h 3942999"/>
              <a:gd name="connsiteX3" fmla="*/ 3418114 w 3418114"/>
              <a:gd name="connsiteY3" fmla="*/ 3618003 h 3942999"/>
              <a:gd name="connsiteX4" fmla="*/ 574765 w 3418114"/>
              <a:gd name="connsiteY4" fmla="*/ 3938452 h 3942999"/>
              <a:gd name="connsiteX5" fmla="*/ 540755 w 3418114"/>
              <a:gd name="connsiteY5" fmla="*/ 3426415 h 3942999"/>
              <a:gd name="connsiteX6" fmla="*/ 0 w 3418114"/>
              <a:gd name="connsiteY6" fmla="*/ 3424646 h 3942999"/>
              <a:gd name="connsiteX7" fmla="*/ 9532 w 3418114"/>
              <a:gd name="connsiteY7" fmla="*/ 0 h 3942999"/>
              <a:gd name="connsiteX0" fmla="*/ 9532 w 3418114"/>
              <a:gd name="connsiteY0" fmla="*/ 0 h 3942999"/>
              <a:gd name="connsiteX1" fmla="*/ 1837508 w 3418114"/>
              <a:gd name="connsiteY1" fmla="*/ 2177 h 3942999"/>
              <a:gd name="connsiteX2" fmla="*/ 3418114 w 3418114"/>
              <a:gd name="connsiteY2" fmla="*/ 3317966 h 3942999"/>
              <a:gd name="connsiteX3" fmla="*/ 3418114 w 3418114"/>
              <a:gd name="connsiteY3" fmla="*/ 3618003 h 3942999"/>
              <a:gd name="connsiteX4" fmla="*/ 574765 w 3418114"/>
              <a:gd name="connsiteY4" fmla="*/ 3938452 h 3942999"/>
              <a:gd name="connsiteX5" fmla="*/ 593006 w 3418114"/>
              <a:gd name="connsiteY5" fmla="*/ 3426415 h 3942999"/>
              <a:gd name="connsiteX6" fmla="*/ 0 w 3418114"/>
              <a:gd name="connsiteY6" fmla="*/ 3424646 h 3942999"/>
              <a:gd name="connsiteX7" fmla="*/ 9532 w 3418114"/>
              <a:gd name="connsiteY7" fmla="*/ 0 h 3942999"/>
              <a:gd name="connsiteX0" fmla="*/ 9532 w 3418114"/>
              <a:gd name="connsiteY0" fmla="*/ 0 h 4084336"/>
              <a:gd name="connsiteX1" fmla="*/ 1837508 w 3418114"/>
              <a:gd name="connsiteY1" fmla="*/ 2177 h 4084336"/>
              <a:gd name="connsiteX2" fmla="*/ 3418114 w 3418114"/>
              <a:gd name="connsiteY2" fmla="*/ 3317966 h 4084336"/>
              <a:gd name="connsiteX3" fmla="*/ 3418114 w 3418114"/>
              <a:gd name="connsiteY3" fmla="*/ 3618003 h 4084336"/>
              <a:gd name="connsiteX4" fmla="*/ 304800 w 3418114"/>
              <a:gd name="connsiteY4" fmla="*/ 4069080 h 4084336"/>
              <a:gd name="connsiteX5" fmla="*/ 574765 w 3418114"/>
              <a:gd name="connsiteY5" fmla="*/ 3938452 h 4084336"/>
              <a:gd name="connsiteX6" fmla="*/ 593006 w 3418114"/>
              <a:gd name="connsiteY6" fmla="*/ 3426415 h 4084336"/>
              <a:gd name="connsiteX7" fmla="*/ 0 w 3418114"/>
              <a:gd name="connsiteY7" fmla="*/ 3424646 h 4084336"/>
              <a:gd name="connsiteX8" fmla="*/ 9532 w 3418114"/>
              <a:gd name="connsiteY8" fmla="*/ 0 h 4084336"/>
              <a:gd name="connsiteX0" fmla="*/ 9532 w 3418114"/>
              <a:gd name="connsiteY0" fmla="*/ 0 h 4069080"/>
              <a:gd name="connsiteX1" fmla="*/ 1837508 w 3418114"/>
              <a:gd name="connsiteY1" fmla="*/ 2177 h 4069080"/>
              <a:gd name="connsiteX2" fmla="*/ 3418114 w 3418114"/>
              <a:gd name="connsiteY2" fmla="*/ 3317966 h 4069080"/>
              <a:gd name="connsiteX3" fmla="*/ 3418114 w 3418114"/>
              <a:gd name="connsiteY3" fmla="*/ 3618003 h 4069080"/>
              <a:gd name="connsiteX4" fmla="*/ 304800 w 3418114"/>
              <a:gd name="connsiteY4" fmla="*/ 4069080 h 4069080"/>
              <a:gd name="connsiteX5" fmla="*/ 574765 w 3418114"/>
              <a:gd name="connsiteY5" fmla="*/ 3938452 h 4069080"/>
              <a:gd name="connsiteX6" fmla="*/ 593006 w 3418114"/>
              <a:gd name="connsiteY6" fmla="*/ 3426415 h 4069080"/>
              <a:gd name="connsiteX7" fmla="*/ 0 w 3418114"/>
              <a:gd name="connsiteY7" fmla="*/ 3424646 h 4069080"/>
              <a:gd name="connsiteX8" fmla="*/ 9532 w 3418114"/>
              <a:gd name="connsiteY8" fmla="*/ 0 h 4069080"/>
              <a:gd name="connsiteX0" fmla="*/ 9532 w 3418114"/>
              <a:gd name="connsiteY0" fmla="*/ 0 h 4366864"/>
              <a:gd name="connsiteX1" fmla="*/ 1837508 w 3418114"/>
              <a:gd name="connsiteY1" fmla="*/ 2177 h 4366864"/>
              <a:gd name="connsiteX2" fmla="*/ 3418114 w 3418114"/>
              <a:gd name="connsiteY2" fmla="*/ 3317966 h 4366864"/>
              <a:gd name="connsiteX3" fmla="*/ 3418114 w 3418114"/>
              <a:gd name="connsiteY3" fmla="*/ 3618003 h 4366864"/>
              <a:gd name="connsiteX4" fmla="*/ 1219200 w 3418114"/>
              <a:gd name="connsiteY4" fmla="*/ 4356462 h 4366864"/>
              <a:gd name="connsiteX5" fmla="*/ 304800 w 3418114"/>
              <a:gd name="connsiteY5" fmla="*/ 4069080 h 4366864"/>
              <a:gd name="connsiteX6" fmla="*/ 574765 w 3418114"/>
              <a:gd name="connsiteY6" fmla="*/ 3938452 h 4366864"/>
              <a:gd name="connsiteX7" fmla="*/ 593006 w 3418114"/>
              <a:gd name="connsiteY7" fmla="*/ 3426415 h 4366864"/>
              <a:gd name="connsiteX8" fmla="*/ 0 w 3418114"/>
              <a:gd name="connsiteY8" fmla="*/ 3424646 h 4366864"/>
              <a:gd name="connsiteX9" fmla="*/ 9532 w 3418114"/>
              <a:gd name="connsiteY9" fmla="*/ 0 h 4366864"/>
              <a:gd name="connsiteX0" fmla="*/ 9532 w 3418114"/>
              <a:gd name="connsiteY0" fmla="*/ 0 h 4367091"/>
              <a:gd name="connsiteX1" fmla="*/ 1837508 w 3418114"/>
              <a:gd name="connsiteY1" fmla="*/ 2177 h 4367091"/>
              <a:gd name="connsiteX2" fmla="*/ 3418114 w 3418114"/>
              <a:gd name="connsiteY2" fmla="*/ 3317966 h 4367091"/>
              <a:gd name="connsiteX3" fmla="*/ 3418114 w 3418114"/>
              <a:gd name="connsiteY3" fmla="*/ 3618003 h 4367091"/>
              <a:gd name="connsiteX4" fmla="*/ 1219200 w 3418114"/>
              <a:gd name="connsiteY4" fmla="*/ 4356462 h 4367091"/>
              <a:gd name="connsiteX5" fmla="*/ 322217 w 3418114"/>
              <a:gd name="connsiteY5" fmla="*/ 4077789 h 4367091"/>
              <a:gd name="connsiteX6" fmla="*/ 574765 w 3418114"/>
              <a:gd name="connsiteY6" fmla="*/ 3938452 h 4367091"/>
              <a:gd name="connsiteX7" fmla="*/ 593006 w 3418114"/>
              <a:gd name="connsiteY7" fmla="*/ 3426415 h 4367091"/>
              <a:gd name="connsiteX8" fmla="*/ 0 w 3418114"/>
              <a:gd name="connsiteY8" fmla="*/ 3424646 h 4367091"/>
              <a:gd name="connsiteX9" fmla="*/ 9532 w 3418114"/>
              <a:gd name="connsiteY9" fmla="*/ 0 h 4367091"/>
              <a:gd name="connsiteX0" fmla="*/ 9532 w 3418114"/>
              <a:gd name="connsiteY0" fmla="*/ 0 h 4357555"/>
              <a:gd name="connsiteX1" fmla="*/ 1837508 w 3418114"/>
              <a:gd name="connsiteY1" fmla="*/ 2177 h 4357555"/>
              <a:gd name="connsiteX2" fmla="*/ 3418114 w 3418114"/>
              <a:gd name="connsiteY2" fmla="*/ 3317966 h 4357555"/>
              <a:gd name="connsiteX3" fmla="*/ 3418114 w 3418114"/>
              <a:gd name="connsiteY3" fmla="*/ 3618003 h 4357555"/>
              <a:gd name="connsiteX4" fmla="*/ 1288868 w 3418114"/>
              <a:gd name="connsiteY4" fmla="*/ 3903616 h 4357555"/>
              <a:gd name="connsiteX5" fmla="*/ 1219200 w 3418114"/>
              <a:gd name="connsiteY5" fmla="*/ 4356462 h 4357555"/>
              <a:gd name="connsiteX6" fmla="*/ 322217 w 3418114"/>
              <a:gd name="connsiteY6" fmla="*/ 4077789 h 4357555"/>
              <a:gd name="connsiteX7" fmla="*/ 574765 w 3418114"/>
              <a:gd name="connsiteY7" fmla="*/ 3938452 h 4357555"/>
              <a:gd name="connsiteX8" fmla="*/ 593006 w 3418114"/>
              <a:gd name="connsiteY8" fmla="*/ 3426415 h 4357555"/>
              <a:gd name="connsiteX9" fmla="*/ 0 w 3418114"/>
              <a:gd name="connsiteY9" fmla="*/ 3424646 h 4357555"/>
              <a:gd name="connsiteX10" fmla="*/ 9532 w 3418114"/>
              <a:gd name="connsiteY10" fmla="*/ 0 h 4357555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288868 w 3418114"/>
              <a:gd name="connsiteY4" fmla="*/ 3903616 h 4356462"/>
              <a:gd name="connsiteX5" fmla="*/ 1219200 w 3418114"/>
              <a:gd name="connsiteY5" fmla="*/ 4356462 h 4356462"/>
              <a:gd name="connsiteX6" fmla="*/ 322217 w 3418114"/>
              <a:gd name="connsiteY6" fmla="*/ 4077789 h 4356462"/>
              <a:gd name="connsiteX7" fmla="*/ 574765 w 3418114"/>
              <a:gd name="connsiteY7" fmla="*/ 3938452 h 4356462"/>
              <a:gd name="connsiteX8" fmla="*/ 593006 w 3418114"/>
              <a:gd name="connsiteY8" fmla="*/ 3426415 h 4356462"/>
              <a:gd name="connsiteX9" fmla="*/ 0 w 3418114"/>
              <a:gd name="connsiteY9" fmla="*/ 3424646 h 4356462"/>
              <a:gd name="connsiteX10" fmla="*/ 9532 w 3418114"/>
              <a:gd name="connsiteY10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288868 w 3418114"/>
              <a:gd name="connsiteY4" fmla="*/ 3903616 h 4356462"/>
              <a:gd name="connsiteX5" fmla="*/ 1210491 w 3418114"/>
              <a:gd name="connsiteY5" fmla="*/ 4356462 h 4356462"/>
              <a:gd name="connsiteX6" fmla="*/ 322217 w 3418114"/>
              <a:gd name="connsiteY6" fmla="*/ 4077789 h 4356462"/>
              <a:gd name="connsiteX7" fmla="*/ 574765 w 3418114"/>
              <a:gd name="connsiteY7" fmla="*/ 3938452 h 4356462"/>
              <a:gd name="connsiteX8" fmla="*/ 593006 w 3418114"/>
              <a:gd name="connsiteY8" fmla="*/ 3426415 h 4356462"/>
              <a:gd name="connsiteX9" fmla="*/ 0 w 3418114"/>
              <a:gd name="connsiteY9" fmla="*/ 3424646 h 4356462"/>
              <a:gd name="connsiteX10" fmla="*/ 9532 w 3418114"/>
              <a:gd name="connsiteY10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254034 w 3418114"/>
              <a:gd name="connsiteY4" fmla="*/ 4138748 h 4356462"/>
              <a:gd name="connsiteX5" fmla="*/ 1210491 w 3418114"/>
              <a:gd name="connsiteY5" fmla="*/ 4356462 h 4356462"/>
              <a:gd name="connsiteX6" fmla="*/ 322217 w 3418114"/>
              <a:gd name="connsiteY6" fmla="*/ 4077789 h 4356462"/>
              <a:gd name="connsiteX7" fmla="*/ 574765 w 3418114"/>
              <a:gd name="connsiteY7" fmla="*/ 3938452 h 4356462"/>
              <a:gd name="connsiteX8" fmla="*/ 593006 w 3418114"/>
              <a:gd name="connsiteY8" fmla="*/ 3426415 h 4356462"/>
              <a:gd name="connsiteX9" fmla="*/ 0 w 3418114"/>
              <a:gd name="connsiteY9" fmla="*/ 3424646 h 4356462"/>
              <a:gd name="connsiteX10" fmla="*/ 9532 w 3418114"/>
              <a:gd name="connsiteY10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776548 w 3418114"/>
              <a:gd name="connsiteY4" fmla="*/ 3816531 h 4356462"/>
              <a:gd name="connsiteX5" fmla="*/ 1254034 w 3418114"/>
              <a:gd name="connsiteY5" fmla="*/ 4138748 h 4356462"/>
              <a:gd name="connsiteX6" fmla="*/ 1210491 w 3418114"/>
              <a:gd name="connsiteY6" fmla="*/ 4356462 h 4356462"/>
              <a:gd name="connsiteX7" fmla="*/ 322217 w 3418114"/>
              <a:gd name="connsiteY7" fmla="*/ 4077789 h 4356462"/>
              <a:gd name="connsiteX8" fmla="*/ 574765 w 3418114"/>
              <a:gd name="connsiteY8" fmla="*/ 3938452 h 4356462"/>
              <a:gd name="connsiteX9" fmla="*/ 593006 w 3418114"/>
              <a:gd name="connsiteY9" fmla="*/ 3426415 h 4356462"/>
              <a:gd name="connsiteX10" fmla="*/ 0 w 3418114"/>
              <a:gd name="connsiteY10" fmla="*/ 3424646 h 4356462"/>
              <a:gd name="connsiteX11" fmla="*/ 9532 w 3418114"/>
              <a:gd name="connsiteY11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776548 w 3418114"/>
              <a:gd name="connsiteY4" fmla="*/ 3816531 h 4356462"/>
              <a:gd name="connsiteX5" fmla="*/ 1254034 w 3418114"/>
              <a:gd name="connsiteY5" fmla="*/ 4138748 h 4356462"/>
              <a:gd name="connsiteX6" fmla="*/ 1210491 w 3418114"/>
              <a:gd name="connsiteY6" fmla="*/ 4356462 h 4356462"/>
              <a:gd name="connsiteX7" fmla="*/ 322217 w 3418114"/>
              <a:gd name="connsiteY7" fmla="*/ 4077789 h 4356462"/>
              <a:gd name="connsiteX8" fmla="*/ 574765 w 3418114"/>
              <a:gd name="connsiteY8" fmla="*/ 3938452 h 4356462"/>
              <a:gd name="connsiteX9" fmla="*/ 593006 w 3418114"/>
              <a:gd name="connsiteY9" fmla="*/ 3426415 h 4356462"/>
              <a:gd name="connsiteX10" fmla="*/ 0 w 3418114"/>
              <a:gd name="connsiteY10" fmla="*/ 3424646 h 4356462"/>
              <a:gd name="connsiteX11" fmla="*/ 9532 w 3418114"/>
              <a:gd name="connsiteY11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898468 w 3418114"/>
              <a:gd name="connsiteY4" fmla="*/ 3781697 h 4356462"/>
              <a:gd name="connsiteX5" fmla="*/ 1254034 w 3418114"/>
              <a:gd name="connsiteY5" fmla="*/ 4138748 h 4356462"/>
              <a:gd name="connsiteX6" fmla="*/ 1210491 w 3418114"/>
              <a:gd name="connsiteY6" fmla="*/ 4356462 h 4356462"/>
              <a:gd name="connsiteX7" fmla="*/ 322217 w 3418114"/>
              <a:gd name="connsiteY7" fmla="*/ 4077789 h 4356462"/>
              <a:gd name="connsiteX8" fmla="*/ 574765 w 3418114"/>
              <a:gd name="connsiteY8" fmla="*/ 3938452 h 4356462"/>
              <a:gd name="connsiteX9" fmla="*/ 593006 w 3418114"/>
              <a:gd name="connsiteY9" fmla="*/ 3426415 h 4356462"/>
              <a:gd name="connsiteX10" fmla="*/ 0 w 3418114"/>
              <a:gd name="connsiteY10" fmla="*/ 3424646 h 4356462"/>
              <a:gd name="connsiteX11" fmla="*/ 9532 w 3418114"/>
              <a:gd name="connsiteY11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3418114 w 3418114"/>
              <a:gd name="connsiteY2" fmla="*/ 3317966 h 4356462"/>
              <a:gd name="connsiteX3" fmla="*/ 3418114 w 3418114"/>
              <a:gd name="connsiteY3" fmla="*/ 3618003 h 4356462"/>
              <a:gd name="connsiteX4" fmla="*/ 1898468 w 3418114"/>
              <a:gd name="connsiteY4" fmla="*/ 3781697 h 4356462"/>
              <a:gd name="connsiteX5" fmla="*/ 1254034 w 3418114"/>
              <a:gd name="connsiteY5" fmla="*/ 4138748 h 4356462"/>
              <a:gd name="connsiteX6" fmla="*/ 1210491 w 3418114"/>
              <a:gd name="connsiteY6" fmla="*/ 4356462 h 4356462"/>
              <a:gd name="connsiteX7" fmla="*/ 322217 w 3418114"/>
              <a:gd name="connsiteY7" fmla="*/ 4077789 h 4356462"/>
              <a:gd name="connsiteX8" fmla="*/ 574765 w 3418114"/>
              <a:gd name="connsiteY8" fmla="*/ 3938452 h 4356462"/>
              <a:gd name="connsiteX9" fmla="*/ 593006 w 3418114"/>
              <a:gd name="connsiteY9" fmla="*/ 3426415 h 4356462"/>
              <a:gd name="connsiteX10" fmla="*/ 0 w 3418114"/>
              <a:gd name="connsiteY10" fmla="*/ 3424646 h 4356462"/>
              <a:gd name="connsiteX11" fmla="*/ 9532 w 3418114"/>
              <a:gd name="connsiteY11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750423 w 3418114"/>
              <a:gd name="connsiteY2" fmla="*/ 2710542 h 4356462"/>
              <a:gd name="connsiteX3" fmla="*/ 3418114 w 3418114"/>
              <a:gd name="connsiteY3" fmla="*/ 3317966 h 4356462"/>
              <a:gd name="connsiteX4" fmla="*/ 3418114 w 3418114"/>
              <a:gd name="connsiteY4" fmla="*/ 3618003 h 4356462"/>
              <a:gd name="connsiteX5" fmla="*/ 1898468 w 3418114"/>
              <a:gd name="connsiteY5" fmla="*/ 3781697 h 4356462"/>
              <a:gd name="connsiteX6" fmla="*/ 1254034 w 3418114"/>
              <a:gd name="connsiteY6" fmla="*/ 4138748 h 4356462"/>
              <a:gd name="connsiteX7" fmla="*/ 1210491 w 3418114"/>
              <a:gd name="connsiteY7" fmla="*/ 4356462 h 4356462"/>
              <a:gd name="connsiteX8" fmla="*/ 322217 w 3418114"/>
              <a:gd name="connsiteY8" fmla="*/ 4077789 h 4356462"/>
              <a:gd name="connsiteX9" fmla="*/ 574765 w 3418114"/>
              <a:gd name="connsiteY9" fmla="*/ 3938452 h 4356462"/>
              <a:gd name="connsiteX10" fmla="*/ 593006 w 3418114"/>
              <a:gd name="connsiteY10" fmla="*/ 3426415 h 4356462"/>
              <a:gd name="connsiteX11" fmla="*/ 0 w 3418114"/>
              <a:gd name="connsiteY11" fmla="*/ 3424646 h 4356462"/>
              <a:gd name="connsiteX12" fmla="*/ 9532 w 3418114"/>
              <a:gd name="connsiteY12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750423 w 3418114"/>
              <a:gd name="connsiteY2" fmla="*/ 2710542 h 4356462"/>
              <a:gd name="connsiteX3" fmla="*/ 3418114 w 3418114"/>
              <a:gd name="connsiteY3" fmla="*/ 3317966 h 4356462"/>
              <a:gd name="connsiteX4" fmla="*/ 3418114 w 3418114"/>
              <a:gd name="connsiteY4" fmla="*/ 3618003 h 4356462"/>
              <a:gd name="connsiteX5" fmla="*/ 1898468 w 3418114"/>
              <a:gd name="connsiteY5" fmla="*/ 3781697 h 4356462"/>
              <a:gd name="connsiteX6" fmla="*/ 1254034 w 3418114"/>
              <a:gd name="connsiteY6" fmla="*/ 4138748 h 4356462"/>
              <a:gd name="connsiteX7" fmla="*/ 1210491 w 3418114"/>
              <a:gd name="connsiteY7" fmla="*/ 4356462 h 4356462"/>
              <a:gd name="connsiteX8" fmla="*/ 322217 w 3418114"/>
              <a:gd name="connsiteY8" fmla="*/ 4077789 h 4356462"/>
              <a:gd name="connsiteX9" fmla="*/ 574765 w 3418114"/>
              <a:gd name="connsiteY9" fmla="*/ 3938452 h 4356462"/>
              <a:gd name="connsiteX10" fmla="*/ 593006 w 3418114"/>
              <a:gd name="connsiteY10" fmla="*/ 3426415 h 4356462"/>
              <a:gd name="connsiteX11" fmla="*/ 0 w 3418114"/>
              <a:gd name="connsiteY11" fmla="*/ 3424646 h 4356462"/>
              <a:gd name="connsiteX12" fmla="*/ 9532 w 3418114"/>
              <a:gd name="connsiteY12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297578 w 3418114"/>
              <a:gd name="connsiteY2" fmla="*/ 2614747 h 4356462"/>
              <a:gd name="connsiteX3" fmla="*/ 3418114 w 3418114"/>
              <a:gd name="connsiteY3" fmla="*/ 3317966 h 4356462"/>
              <a:gd name="connsiteX4" fmla="*/ 3418114 w 3418114"/>
              <a:gd name="connsiteY4" fmla="*/ 3618003 h 4356462"/>
              <a:gd name="connsiteX5" fmla="*/ 1898468 w 3418114"/>
              <a:gd name="connsiteY5" fmla="*/ 3781697 h 4356462"/>
              <a:gd name="connsiteX6" fmla="*/ 1254034 w 3418114"/>
              <a:gd name="connsiteY6" fmla="*/ 4138748 h 4356462"/>
              <a:gd name="connsiteX7" fmla="*/ 1210491 w 3418114"/>
              <a:gd name="connsiteY7" fmla="*/ 4356462 h 4356462"/>
              <a:gd name="connsiteX8" fmla="*/ 322217 w 3418114"/>
              <a:gd name="connsiteY8" fmla="*/ 4077789 h 4356462"/>
              <a:gd name="connsiteX9" fmla="*/ 574765 w 3418114"/>
              <a:gd name="connsiteY9" fmla="*/ 3938452 h 4356462"/>
              <a:gd name="connsiteX10" fmla="*/ 593006 w 3418114"/>
              <a:gd name="connsiteY10" fmla="*/ 3426415 h 4356462"/>
              <a:gd name="connsiteX11" fmla="*/ 0 w 3418114"/>
              <a:gd name="connsiteY11" fmla="*/ 3424646 h 4356462"/>
              <a:gd name="connsiteX12" fmla="*/ 9532 w 3418114"/>
              <a:gd name="connsiteY12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3418114 w 3418114"/>
              <a:gd name="connsiteY3" fmla="*/ 3317966 h 4356462"/>
              <a:gd name="connsiteX4" fmla="*/ 3418114 w 3418114"/>
              <a:gd name="connsiteY4" fmla="*/ 3618003 h 4356462"/>
              <a:gd name="connsiteX5" fmla="*/ 1898468 w 3418114"/>
              <a:gd name="connsiteY5" fmla="*/ 3781697 h 4356462"/>
              <a:gd name="connsiteX6" fmla="*/ 1254034 w 3418114"/>
              <a:gd name="connsiteY6" fmla="*/ 4138748 h 4356462"/>
              <a:gd name="connsiteX7" fmla="*/ 1210491 w 3418114"/>
              <a:gd name="connsiteY7" fmla="*/ 4356462 h 4356462"/>
              <a:gd name="connsiteX8" fmla="*/ 322217 w 3418114"/>
              <a:gd name="connsiteY8" fmla="*/ 4077789 h 4356462"/>
              <a:gd name="connsiteX9" fmla="*/ 574765 w 3418114"/>
              <a:gd name="connsiteY9" fmla="*/ 3938452 h 4356462"/>
              <a:gd name="connsiteX10" fmla="*/ 593006 w 3418114"/>
              <a:gd name="connsiteY10" fmla="*/ 3426415 h 4356462"/>
              <a:gd name="connsiteX11" fmla="*/ 0 w 3418114"/>
              <a:gd name="connsiteY11" fmla="*/ 3424646 h 4356462"/>
              <a:gd name="connsiteX12" fmla="*/ 9532 w 3418114"/>
              <a:gd name="connsiteY12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19200 w 3418114"/>
              <a:gd name="connsiteY3" fmla="*/ 2449285 h 4356462"/>
              <a:gd name="connsiteX4" fmla="*/ 3418114 w 3418114"/>
              <a:gd name="connsiteY4" fmla="*/ 3317966 h 4356462"/>
              <a:gd name="connsiteX5" fmla="*/ 3418114 w 3418114"/>
              <a:gd name="connsiteY5" fmla="*/ 3618003 h 4356462"/>
              <a:gd name="connsiteX6" fmla="*/ 1898468 w 3418114"/>
              <a:gd name="connsiteY6" fmla="*/ 3781697 h 4356462"/>
              <a:gd name="connsiteX7" fmla="*/ 1254034 w 3418114"/>
              <a:gd name="connsiteY7" fmla="*/ 4138748 h 4356462"/>
              <a:gd name="connsiteX8" fmla="*/ 1210491 w 3418114"/>
              <a:gd name="connsiteY8" fmla="*/ 4356462 h 4356462"/>
              <a:gd name="connsiteX9" fmla="*/ 322217 w 3418114"/>
              <a:gd name="connsiteY9" fmla="*/ 4077789 h 4356462"/>
              <a:gd name="connsiteX10" fmla="*/ 574765 w 3418114"/>
              <a:gd name="connsiteY10" fmla="*/ 3938452 h 4356462"/>
              <a:gd name="connsiteX11" fmla="*/ 593006 w 3418114"/>
              <a:gd name="connsiteY11" fmla="*/ 3426415 h 4356462"/>
              <a:gd name="connsiteX12" fmla="*/ 0 w 3418114"/>
              <a:gd name="connsiteY12" fmla="*/ 3424646 h 4356462"/>
              <a:gd name="connsiteX13" fmla="*/ 9532 w 3418114"/>
              <a:gd name="connsiteY13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19200 w 3418114"/>
              <a:gd name="connsiteY3" fmla="*/ 2449285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19200 w 3418114"/>
              <a:gd name="connsiteY3" fmla="*/ 2449285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45325 w 3418114"/>
              <a:gd name="connsiteY3" fmla="*/ 2440577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27908 w 3418114"/>
              <a:gd name="connsiteY3" fmla="*/ 2440577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19200 w 3418114"/>
              <a:gd name="connsiteY3" fmla="*/ 3137262 h 4356462"/>
              <a:gd name="connsiteX4" fmla="*/ 3418114 w 3418114"/>
              <a:gd name="connsiteY4" fmla="*/ 3317966 h 4356462"/>
              <a:gd name="connsiteX5" fmla="*/ 3418114 w 3418114"/>
              <a:gd name="connsiteY5" fmla="*/ 3618003 h 4356462"/>
              <a:gd name="connsiteX6" fmla="*/ 1898468 w 3418114"/>
              <a:gd name="connsiteY6" fmla="*/ 3781697 h 4356462"/>
              <a:gd name="connsiteX7" fmla="*/ 1254034 w 3418114"/>
              <a:gd name="connsiteY7" fmla="*/ 4138748 h 4356462"/>
              <a:gd name="connsiteX8" fmla="*/ 1210491 w 3418114"/>
              <a:gd name="connsiteY8" fmla="*/ 4356462 h 4356462"/>
              <a:gd name="connsiteX9" fmla="*/ 322217 w 3418114"/>
              <a:gd name="connsiteY9" fmla="*/ 4077789 h 4356462"/>
              <a:gd name="connsiteX10" fmla="*/ 574765 w 3418114"/>
              <a:gd name="connsiteY10" fmla="*/ 3938452 h 4356462"/>
              <a:gd name="connsiteX11" fmla="*/ 593006 w 3418114"/>
              <a:gd name="connsiteY11" fmla="*/ 3426415 h 4356462"/>
              <a:gd name="connsiteX12" fmla="*/ 0 w 3418114"/>
              <a:gd name="connsiteY12" fmla="*/ 3424646 h 4356462"/>
              <a:gd name="connsiteX13" fmla="*/ 9532 w 3418114"/>
              <a:gd name="connsiteY13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175657 w 3418114"/>
              <a:gd name="connsiteY3" fmla="*/ 2466702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175657 w 3418114"/>
              <a:gd name="connsiteY3" fmla="*/ 2466702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80160 w 3418114"/>
              <a:gd name="connsiteY3" fmla="*/ 2388325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9200 w 3418114"/>
              <a:gd name="connsiteY4" fmla="*/ 3137262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0491 w 3418114"/>
              <a:gd name="connsiteY4" fmla="*/ 3154679 h 4356462"/>
              <a:gd name="connsiteX5" fmla="*/ 3418114 w 3418114"/>
              <a:gd name="connsiteY5" fmla="*/ 3317966 h 4356462"/>
              <a:gd name="connsiteX6" fmla="*/ 3418114 w 3418114"/>
              <a:gd name="connsiteY6" fmla="*/ 3618003 h 4356462"/>
              <a:gd name="connsiteX7" fmla="*/ 1898468 w 3418114"/>
              <a:gd name="connsiteY7" fmla="*/ 3781697 h 4356462"/>
              <a:gd name="connsiteX8" fmla="*/ 1254034 w 3418114"/>
              <a:gd name="connsiteY8" fmla="*/ 4138748 h 4356462"/>
              <a:gd name="connsiteX9" fmla="*/ 1210491 w 3418114"/>
              <a:gd name="connsiteY9" fmla="*/ 4356462 h 4356462"/>
              <a:gd name="connsiteX10" fmla="*/ 322217 w 3418114"/>
              <a:gd name="connsiteY10" fmla="*/ 4077789 h 4356462"/>
              <a:gd name="connsiteX11" fmla="*/ 574765 w 3418114"/>
              <a:gd name="connsiteY11" fmla="*/ 3938452 h 4356462"/>
              <a:gd name="connsiteX12" fmla="*/ 593006 w 3418114"/>
              <a:gd name="connsiteY12" fmla="*/ 3426415 h 4356462"/>
              <a:gd name="connsiteX13" fmla="*/ 0 w 3418114"/>
              <a:gd name="connsiteY13" fmla="*/ 3424646 h 4356462"/>
              <a:gd name="connsiteX14" fmla="*/ 9532 w 3418114"/>
              <a:gd name="connsiteY14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0491 w 3418114"/>
              <a:gd name="connsiteY4" fmla="*/ 3154679 h 4356462"/>
              <a:gd name="connsiteX5" fmla="*/ 452845 w 3418114"/>
              <a:gd name="connsiteY5" fmla="*/ 3093719 h 4356462"/>
              <a:gd name="connsiteX6" fmla="*/ 3418114 w 3418114"/>
              <a:gd name="connsiteY6" fmla="*/ 3317966 h 4356462"/>
              <a:gd name="connsiteX7" fmla="*/ 3418114 w 3418114"/>
              <a:gd name="connsiteY7" fmla="*/ 3618003 h 4356462"/>
              <a:gd name="connsiteX8" fmla="*/ 1898468 w 3418114"/>
              <a:gd name="connsiteY8" fmla="*/ 3781697 h 4356462"/>
              <a:gd name="connsiteX9" fmla="*/ 1254034 w 3418114"/>
              <a:gd name="connsiteY9" fmla="*/ 4138748 h 4356462"/>
              <a:gd name="connsiteX10" fmla="*/ 1210491 w 3418114"/>
              <a:gd name="connsiteY10" fmla="*/ 4356462 h 4356462"/>
              <a:gd name="connsiteX11" fmla="*/ 322217 w 3418114"/>
              <a:gd name="connsiteY11" fmla="*/ 4077789 h 4356462"/>
              <a:gd name="connsiteX12" fmla="*/ 574765 w 3418114"/>
              <a:gd name="connsiteY12" fmla="*/ 3938452 h 4356462"/>
              <a:gd name="connsiteX13" fmla="*/ 593006 w 3418114"/>
              <a:gd name="connsiteY13" fmla="*/ 3426415 h 4356462"/>
              <a:gd name="connsiteX14" fmla="*/ 0 w 3418114"/>
              <a:gd name="connsiteY14" fmla="*/ 3424646 h 4356462"/>
              <a:gd name="connsiteX15" fmla="*/ 9532 w 3418114"/>
              <a:gd name="connsiteY15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0491 w 3418114"/>
              <a:gd name="connsiteY4" fmla="*/ 3154679 h 4356462"/>
              <a:gd name="connsiteX5" fmla="*/ 923107 w 3418114"/>
              <a:gd name="connsiteY5" fmla="*/ 3433354 h 4356462"/>
              <a:gd name="connsiteX6" fmla="*/ 3418114 w 3418114"/>
              <a:gd name="connsiteY6" fmla="*/ 3317966 h 4356462"/>
              <a:gd name="connsiteX7" fmla="*/ 3418114 w 3418114"/>
              <a:gd name="connsiteY7" fmla="*/ 3618003 h 4356462"/>
              <a:gd name="connsiteX8" fmla="*/ 1898468 w 3418114"/>
              <a:gd name="connsiteY8" fmla="*/ 3781697 h 4356462"/>
              <a:gd name="connsiteX9" fmla="*/ 1254034 w 3418114"/>
              <a:gd name="connsiteY9" fmla="*/ 4138748 h 4356462"/>
              <a:gd name="connsiteX10" fmla="*/ 1210491 w 3418114"/>
              <a:gd name="connsiteY10" fmla="*/ 4356462 h 4356462"/>
              <a:gd name="connsiteX11" fmla="*/ 322217 w 3418114"/>
              <a:gd name="connsiteY11" fmla="*/ 4077789 h 4356462"/>
              <a:gd name="connsiteX12" fmla="*/ 574765 w 3418114"/>
              <a:gd name="connsiteY12" fmla="*/ 3938452 h 4356462"/>
              <a:gd name="connsiteX13" fmla="*/ 593006 w 3418114"/>
              <a:gd name="connsiteY13" fmla="*/ 3426415 h 4356462"/>
              <a:gd name="connsiteX14" fmla="*/ 0 w 3418114"/>
              <a:gd name="connsiteY14" fmla="*/ 3424646 h 4356462"/>
              <a:gd name="connsiteX15" fmla="*/ 9532 w 3418114"/>
              <a:gd name="connsiteY15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0491 w 3418114"/>
              <a:gd name="connsiteY4" fmla="*/ 3154679 h 4356462"/>
              <a:gd name="connsiteX5" fmla="*/ 923107 w 3418114"/>
              <a:gd name="connsiteY5" fmla="*/ 3433354 h 4356462"/>
              <a:gd name="connsiteX6" fmla="*/ 3418114 w 3418114"/>
              <a:gd name="connsiteY6" fmla="*/ 3317966 h 4356462"/>
              <a:gd name="connsiteX7" fmla="*/ 3418114 w 3418114"/>
              <a:gd name="connsiteY7" fmla="*/ 3618003 h 4356462"/>
              <a:gd name="connsiteX8" fmla="*/ 1898468 w 3418114"/>
              <a:gd name="connsiteY8" fmla="*/ 3781697 h 4356462"/>
              <a:gd name="connsiteX9" fmla="*/ 1254034 w 3418114"/>
              <a:gd name="connsiteY9" fmla="*/ 4138748 h 4356462"/>
              <a:gd name="connsiteX10" fmla="*/ 1210491 w 3418114"/>
              <a:gd name="connsiteY10" fmla="*/ 4356462 h 4356462"/>
              <a:gd name="connsiteX11" fmla="*/ 322217 w 3418114"/>
              <a:gd name="connsiteY11" fmla="*/ 4077789 h 4356462"/>
              <a:gd name="connsiteX12" fmla="*/ 574765 w 3418114"/>
              <a:gd name="connsiteY12" fmla="*/ 3938452 h 4356462"/>
              <a:gd name="connsiteX13" fmla="*/ 593006 w 3418114"/>
              <a:gd name="connsiteY13" fmla="*/ 3426415 h 4356462"/>
              <a:gd name="connsiteX14" fmla="*/ 0 w 3418114"/>
              <a:gd name="connsiteY14" fmla="*/ 3424646 h 4356462"/>
              <a:gd name="connsiteX15" fmla="*/ 9532 w 3418114"/>
              <a:gd name="connsiteY15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10491 w 3418114"/>
              <a:gd name="connsiteY4" fmla="*/ 3154679 h 4356462"/>
              <a:gd name="connsiteX5" fmla="*/ 1445621 w 3418114"/>
              <a:gd name="connsiteY5" fmla="*/ 3180806 h 4356462"/>
              <a:gd name="connsiteX6" fmla="*/ 3418114 w 3418114"/>
              <a:gd name="connsiteY6" fmla="*/ 3317966 h 4356462"/>
              <a:gd name="connsiteX7" fmla="*/ 3418114 w 3418114"/>
              <a:gd name="connsiteY7" fmla="*/ 3618003 h 4356462"/>
              <a:gd name="connsiteX8" fmla="*/ 1898468 w 3418114"/>
              <a:gd name="connsiteY8" fmla="*/ 3781697 h 4356462"/>
              <a:gd name="connsiteX9" fmla="*/ 1254034 w 3418114"/>
              <a:gd name="connsiteY9" fmla="*/ 4138748 h 4356462"/>
              <a:gd name="connsiteX10" fmla="*/ 1210491 w 3418114"/>
              <a:gd name="connsiteY10" fmla="*/ 4356462 h 4356462"/>
              <a:gd name="connsiteX11" fmla="*/ 322217 w 3418114"/>
              <a:gd name="connsiteY11" fmla="*/ 4077789 h 4356462"/>
              <a:gd name="connsiteX12" fmla="*/ 574765 w 3418114"/>
              <a:gd name="connsiteY12" fmla="*/ 3938452 h 4356462"/>
              <a:gd name="connsiteX13" fmla="*/ 593006 w 3418114"/>
              <a:gd name="connsiteY13" fmla="*/ 3426415 h 4356462"/>
              <a:gd name="connsiteX14" fmla="*/ 0 w 3418114"/>
              <a:gd name="connsiteY14" fmla="*/ 3424646 h 4356462"/>
              <a:gd name="connsiteX15" fmla="*/ 9532 w 3418114"/>
              <a:gd name="connsiteY15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36616 w 3418114"/>
              <a:gd name="connsiteY4" fmla="*/ 3180805 h 4356462"/>
              <a:gd name="connsiteX5" fmla="*/ 1445621 w 3418114"/>
              <a:gd name="connsiteY5" fmla="*/ 3180806 h 4356462"/>
              <a:gd name="connsiteX6" fmla="*/ 3418114 w 3418114"/>
              <a:gd name="connsiteY6" fmla="*/ 3317966 h 4356462"/>
              <a:gd name="connsiteX7" fmla="*/ 3418114 w 3418114"/>
              <a:gd name="connsiteY7" fmla="*/ 3618003 h 4356462"/>
              <a:gd name="connsiteX8" fmla="*/ 1898468 w 3418114"/>
              <a:gd name="connsiteY8" fmla="*/ 3781697 h 4356462"/>
              <a:gd name="connsiteX9" fmla="*/ 1254034 w 3418114"/>
              <a:gd name="connsiteY9" fmla="*/ 4138748 h 4356462"/>
              <a:gd name="connsiteX10" fmla="*/ 1210491 w 3418114"/>
              <a:gd name="connsiteY10" fmla="*/ 4356462 h 4356462"/>
              <a:gd name="connsiteX11" fmla="*/ 322217 w 3418114"/>
              <a:gd name="connsiteY11" fmla="*/ 4077789 h 4356462"/>
              <a:gd name="connsiteX12" fmla="*/ 574765 w 3418114"/>
              <a:gd name="connsiteY12" fmla="*/ 3938452 h 4356462"/>
              <a:gd name="connsiteX13" fmla="*/ 593006 w 3418114"/>
              <a:gd name="connsiteY13" fmla="*/ 3426415 h 4356462"/>
              <a:gd name="connsiteX14" fmla="*/ 0 w 3418114"/>
              <a:gd name="connsiteY14" fmla="*/ 3424646 h 4356462"/>
              <a:gd name="connsiteX15" fmla="*/ 9532 w 3418114"/>
              <a:gd name="connsiteY15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36616 w 3418114"/>
              <a:gd name="connsiteY4" fmla="*/ 3180805 h 4356462"/>
              <a:gd name="connsiteX5" fmla="*/ 1445621 w 3418114"/>
              <a:gd name="connsiteY5" fmla="*/ 3180806 h 4356462"/>
              <a:gd name="connsiteX6" fmla="*/ 1907177 w 3418114"/>
              <a:gd name="connsiteY6" fmla="*/ 2666999 h 4356462"/>
              <a:gd name="connsiteX7" fmla="*/ 3418114 w 3418114"/>
              <a:gd name="connsiteY7" fmla="*/ 3317966 h 4356462"/>
              <a:gd name="connsiteX8" fmla="*/ 3418114 w 3418114"/>
              <a:gd name="connsiteY8" fmla="*/ 3618003 h 4356462"/>
              <a:gd name="connsiteX9" fmla="*/ 1898468 w 3418114"/>
              <a:gd name="connsiteY9" fmla="*/ 3781697 h 4356462"/>
              <a:gd name="connsiteX10" fmla="*/ 1254034 w 3418114"/>
              <a:gd name="connsiteY10" fmla="*/ 4138748 h 4356462"/>
              <a:gd name="connsiteX11" fmla="*/ 1210491 w 3418114"/>
              <a:gd name="connsiteY11" fmla="*/ 4356462 h 4356462"/>
              <a:gd name="connsiteX12" fmla="*/ 322217 w 3418114"/>
              <a:gd name="connsiteY12" fmla="*/ 4077789 h 4356462"/>
              <a:gd name="connsiteX13" fmla="*/ 574765 w 3418114"/>
              <a:gd name="connsiteY13" fmla="*/ 3938452 h 4356462"/>
              <a:gd name="connsiteX14" fmla="*/ 593006 w 3418114"/>
              <a:gd name="connsiteY14" fmla="*/ 3426415 h 4356462"/>
              <a:gd name="connsiteX15" fmla="*/ 0 w 3418114"/>
              <a:gd name="connsiteY15" fmla="*/ 3424646 h 4356462"/>
              <a:gd name="connsiteX16" fmla="*/ 9532 w 3418114"/>
              <a:gd name="connsiteY16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36616 w 3418114"/>
              <a:gd name="connsiteY4" fmla="*/ 3180805 h 4356462"/>
              <a:gd name="connsiteX5" fmla="*/ 1445621 w 3418114"/>
              <a:gd name="connsiteY5" fmla="*/ 3180806 h 4356462"/>
              <a:gd name="connsiteX6" fmla="*/ 1907177 w 3418114"/>
              <a:gd name="connsiteY6" fmla="*/ 2666999 h 4356462"/>
              <a:gd name="connsiteX7" fmla="*/ 3418114 w 3418114"/>
              <a:gd name="connsiteY7" fmla="*/ 3317966 h 4356462"/>
              <a:gd name="connsiteX8" fmla="*/ 3418114 w 3418114"/>
              <a:gd name="connsiteY8" fmla="*/ 3618003 h 4356462"/>
              <a:gd name="connsiteX9" fmla="*/ 1898468 w 3418114"/>
              <a:gd name="connsiteY9" fmla="*/ 3781697 h 4356462"/>
              <a:gd name="connsiteX10" fmla="*/ 1254034 w 3418114"/>
              <a:gd name="connsiteY10" fmla="*/ 4138748 h 4356462"/>
              <a:gd name="connsiteX11" fmla="*/ 1210491 w 3418114"/>
              <a:gd name="connsiteY11" fmla="*/ 4356462 h 4356462"/>
              <a:gd name="connsiteX12" fmla="*/ 322217 w 3418114"/>
              <a:gd name="connsiteY12" fmla="*/ 4077789 h 4356462"/>
              <a:gd name="connsiteX13" fmla="*/ 574765 w 3418114"/>
              <a:gd name="connsiteY13" fmla="*/ 3938452 h 4356462"/>
              <a:gd name="connsiteX14" fmla="*/ 593006 w 3418114"/>
              <a:gd name="connsiteY14" fmla="*/ 3426415 h 4356462"/>
              <a:gd name="connsiteX15" fmla="*/ 0 w 3418114"/>
              <a:gd name="connsiteY15" fmla="*/ 3424646 h 4356462"/>
              <a:gd name="connsiteX16" fmla="*/ 9532 w 3418114"/>
              <a:gd name="connsiteY16" fmla="*/ 0 h 4356462"/>
              <a:gd name="connsiteX0" fmla="*/ 9532 w 3418114"/>
              <a:gd name="connsiteY0" fmla="*/ 0 h 4356462"/>
              <a:gd name="connsiteX1" fmla="*/ 1837508 w 3418114"/>
              <a:gd name="connsiteY1" fmla="*/ 2177 h 4356462"/>
              <a:gd name="connsiteX2" fmla="*/ 1820092 w 3418114"/>
              <a:gd name="connsiteY2" fmla="*/ 2388324 h 4356462"/>
              <a:gd name="connsiteX3" fmla="*/ 1236617 w 3418114"/>
              <a:gd name="connsiteY3" fmla="*/ 2370908 h 4356462"/>
              <a:gd name="connsiteX4" fmla="*/ 1236616 w 3418114"/>
              <a:gd name="connsiteY4" fmla="*/ 3180805 h 4356462"/>
              <a:gd name="connsiteX5" fmla="*/ 1445621 w 3418114"/>
              <a:gd name="connsiteY5" fmla="*/ 3180806 h 4356462"/>
              <a:gd name="connsiteX6" fmla="*/ 1741715 w 3418114"/>
              <a:gd name="connsiteY6" fmla="*/ 2597330 h 4356462"/>
              <a:gd name="connsiteX7" fmla="*/ 3418114 w 3418114"/>
              <a:gd name="connsiteY7" fmla="*/ 3317966 h 4356462"/>
              <a:gd name="connsiteX8" fmla="*/ 3418114 w 3418114"/>
              <a:gd name="connsiteY8" fmla="*/ 3618003 h 4356462"/>
              <a:gd name="connsiteX9" fmla="*/ 1898468 w 3418114"/>
              <a:gd name="connsiteY9" fmla="*/ 3781697 h 4356462"/>
              <a:gd name="connsiteX10" fmla="*/ 1254034 w 3418114"/>
              <a:gd name="connsiteY10" fmla="*/ 4138748 h 4356462"/>
              <a:gd name="connsiteX11" fmla="*/ 1210491 w 3418114"/>
              <a:gd name="connsiteY11" fmla="*/ 4356462 h 4356462"/>
              <a:gd name="connsiteX12" fmla="*/ 322217 w 3418114"/>
              <a:gd name="connsiteY12" fmla="*/ 4077789 h 4356462"/>
              <a:gd name="connsiteX13" fmla="*/ 574765 w 3418114"/>
              <a:gd name="connsiteY13" fmla="*/ 3938452 h 4356462"/>
              <a:gd name="connsiteX14" fmla="*/ 593006 w 3418114"/>
              <a:gd name="connsiteY14" fmla="*/ 3426415 h 4356462"/>
              <a:gd name="connsiteX15" fmla="*/ 0 w 3418114"/>
              <a:gd name="connsiteY15" fmla="*/ 3424646 h 4356462"/>
              <a:gd name="connsiteX16" fmla="*/ 9532 w 3418114"/>
              <a:gd name="connsiteY16" fmla="*/ 0 h 4356462"/>
              <a:gd name="connsiteX0" fmla="*/ 9532 w 5394960"/>
              <a:gd name="connsiteY0" fmla="*/ 0 h 4356462"/>
              <a:gd name="connsiteX1" fmla="*/ 1837508 w 5394960"/>
              <a:gd name="connsiteY1" fmla="*/ 2177 h 4356462"/>
              <a:gd name="connsiteX2" fmla="*/ 1820092 w 5394960"/>
              <a:gd name="connsiteY2" fmla="*/ 2388324 h 4356462"/>
              <a:gd name="connsiteX3" fmla="*/ 1236617 w 5394960"/>
              <a:gd name="connsiteY3" fmla="*/ 2370908 h 4356462"/>
              <a:gd name="connsiteX4" fmla="*/ 1236616 w 5394960"/>
              <a:gd name="connsiteY4" fmla="*/ 3180805 h 4356462"/>
              <a:gd name="connsiteX5" fmla="*/ 1445621 w 5394960"/>
              <a:gd name="connsiteY5" fmla="*/ 3180806 h 4356462"/>
              <a:gd name="connsiteX6" fmla="*/ 1741715 w 5394960"/>
              <a:gd name="connsiteY6" fmla="*/ 2597330 h 4356462"/>
              <a:gd name="connsiteX7" fmla="*/ 5394960 w 5394960"/>
              <a:gd name="connsiteY7" fmla="*/ 2612571 h 4356462"/>
              <a:gd name="connsiteX8" fmla="*/ 3418114 w 5394960"/>
              <a:gd name="connsiteY8" fmla="*/ 3618003 h 4356462"/>
              <a:gd name="connsiteX9" fmla="*/ 1898468 w 5394960"/>
              <a:gd name="connsiteY9" fmla="*/ 3781697 h 4356462"/>
              <a:gd name="connsiteX10" fmla="*/ 1254034 w 5394960"/>
              <a:gd name="connsiteY10" fmla="*/ 4138748 h 4356462"/>
              <a:gd name="connsiteX11" fmla="*/ 1210491 w 5394960"/>
              <a:gd name="connsiteY11" fmla="*/ 4356462 h 4356462"/>
              <a:gd name="connsiteX12" fmla="*/ 322217 w 5394960"/>
              <a:gd name="connsiteY12" fmla="*/ 4077789 h 4356462"/>
              <a:gd name="connsiteX13" fmla="*/ 574765 w 5394960"/>
              <a:gd name="connsiteY13" fmla="*/ 3938452 h 4356462"/>
              <a:gd name="connsiteX14" fmla="*/ 593006 w 5394960"/>
              <a:gd name="connsiteY14" fmla="*/ 3426415 h 4356462"/>
              <a:gd name="connsiteX15" fmla="*/ 0 w 5394960"/>
              <a:gd name="connsiteY15" fmla="*/ 3424646 h 4356462"/>
              <a:gd name="connsiteX16" fmla="*/ 9532 w 5394960"/>
              <a:gd name="connsiteY16" fmla="*/ 0 h 4356462"/>
              <a:gd name="connsiteX0" fmla="*/ 9532 w 5394960"/>
              <a:gd name="connsiteY0" fmla="*/ 0 h 4356462"/>
              <a:gd name="connsiteX1" fmla="*/ 1837508 w 5394960"/>
              <a:gd name="connsiteY1" fmla="*/ 2177 h 4356462"/>
              <a:gd name="connsiteX2" fmla="*/ 1820092 w 5394960"/>
              <a:gd name="connsiteY2" fmla="*/ 2388324 h 4356462"/>
              <a:gd name="connsiteX3" fmla="*/ 1236617 w 5394960"/>
              <a:gd name="connsiteY3" fmla="*/ 2370908 h 4356462"/>
              <a:gd name="connsiteX4" fmla="*/ 1236616 w 5394960"/>
              <a:gd name="connsiteY4" fmla="*/ 3180805 h 4356462"/>
              <a:gd name="connsiteX5" fmla="*/ 1445621 w 5394960"/>
              <a:gd name="connsiteY5" fmla="*/ 3180806 h 4356462"/>
              <a:gd name="connsiteX6" fmla="*/ 1741715 w 5394960"/>
              <a:gd name="connsiteY6" fmla="*/ 2597330 h 4356462"/>
              <a:gd name="connsiteX7" fmla="*/ 5394960 w 5394960"/>
              <a:gd name="connsiteY7" fmla="*/ 2612571 h 4356462"/>
              <a:gd name="connsiteX8" fmla="*/ 5294811 w 5394960"/>
              <a:gd name="connsiteY8" fmla="*/ 2910839 h 4356462"/>
              <a:gd name="connsiteX9" fmla="*/ 3418114 w 5394960"/>
              <a:gd name="connsiteY9" fmla="*/ 3618003 h 4356462"/>
              <a:gd name="connsiteX10" fmla="*/ 1898468 w 5394960"/>
              <a:gd name="connsiteY10" fmla="*/ 3781697 h 4356462"/>
              <a:gd name="connsiteX11" fmla="*/ 1254034 w 5394960"/>
              <a:gd name="connsiteY11" fmla="*/ 4138748 h 4356462"/>
              <a:gd name="connsiteX12" fmla="*/ 1210491 w 5394960"/>
              <a:gd name="connsiteY12" fmla="*/ 4356462 h 4356462"/>
              <a:gd name="connsiteX13" fmla="*/ 322217 w 5394960"/>
              <a:gd name="connsiteY13" fmla="*/ 4077789 h 4356462"/>
              <a:gd name="connsiteX14" fmla="*/ 574765 w 5394960"/>
              <a:gd name="connsiteY14" fmla="*/ 3938452 h 4356462"/>
              <a:gd name="connsiteX15" fmla="*/ 593006 w 5394960"/>
              <a:gd name="connsiteY15" fmla="*/ 3426415 h 4356462"/>
              <a:gd name="connsiteX16" fmla="*/ 0 w 5394960"/>
              <a:gd name="connsiteY16" fmla="*/ 3424646 h 4356462"/>
              <a:gd name="connsiteX17" fmla="*/ 9532 w 5394960"/>
              <a:gd name="connsiteY17" fmla="*/ 0 h 4356462"/>
              <a:gd name="connsiteX0" fmla="*/ 9532 w 5394960"/>
              <a:gd name="connsiteY0" fmla="*/ 0 h 4356462"/>
              <a:gd name="connsiteX1" fmla="*/ 1837508 w 5394960"/>
              <a:gd name="connsiteY1" fmla="*/ 2177 h 4356462"/>
              <a:gd name="connsiteX2" fmla="*/ 1820092 w 5394960"/>
              <a:gd name="connsiteY2" fmla="*/ 2388324 h 4356462"/>
              <a:gd name="connsiteX3" fmla="*/ 1236617 w 5394960"/>
              <a:gd name="connsiteY3" fmla="*/ 2370908 h 4356462"/>
              <a:gd name="connsiteX4" fmla="*/ 1236616 w 5394960"/>
              <a:gd name="connsiteY4" fmla="*/ 3180805 h 4356462"/>
              <a:gd name="connsiteX5" fmla="*/ 1445621 w 5394960"/>
              <a:gd name="connsiteY5" fmla="*/ 3180806 h 4356462"/>
              <a:gd name="connsiteX6" fmla="*/ 1741715 w 5394960"/>
              <a:gd name="connsiteY6" fmla="*/ 2597330 h 4356462"/>
              <a:gd name="connsiteX7" fmla="*/ 5394960 w 5394960"/>
              <a:gd name="connsiteY7" fmla="*/ 2612571 h 4356462"/>
              <a:gd name="connsiteX8" fmla="*/ 5294811 w 5394960"/>
              <a:gd name="connsiteY8" fmla="*/ 2910839 h 4356462"/>
              <a:gd name="connsiteX9" fmla="*/ 3418114 w 5394960"/>
              <a:gd name="connsiteY9" fmla="*/ 3618003 h 4356462"/>
              <a:gd name="connsiteX10" fmla="*/ 1898468 w 5394960"/>
              <a:gd name="connsiteY10" fmla="*/ 3781697 h 4356462"/>
              <a:gd name="connsiteX11" fmla="*/ 1254034 w 5394960"/>
              <a:gd name="connsiteY11" fmla="*/ 4138748 h 4356462"/>
              <a:gd name="connsiteX12" fmla="*/ 1210491 w 5394960"/>
              <a:gd name="connsiteY12" fmla="*/ 4356462 h 4356462"/>
              <a:gd name="connsiteX13" fmla="*/ 322217 w 5394960"/>
              <a:gd name="connsiteY13" fmla="*/ 4077789 h 4356462"/>
              <a:gd name="connsiteX14" fmla="*/ 574765 w 5394960"/>
              <a:gd name="connsiteY14" fmla="*/ 3938452 h 4356462"/>
              <a:gd name="connsiteX15" fmla="*/ 593006 w 5394960"/>
              <a:gd name="connsiteY15" fmla="*/ 3426415 h 4356462"/>
              <a:gd name="connsiteX16" fmla="*/ 0 w 5394960"/>
              <a:gd name="connsiteY16" fmla="*/ 3424646 h 4356462"/>
              <a:gd name="connsiteX17" fmla="*/ 9532 w 5394960"/>
              <a:gd name="connsiteY17" fmla="*/ 0 h 4356462"/>
              <a:gd name="connsiteX0" fmla="*/ 9532 w 5394960"/>
              <a:gd name="connsiteY0" fmla="*/ 0 h 4356462"/>
              <a:gd name="connsiteX1" fmla="*/ 1837508 w 5394960"/>
              <a:gd name="connsiteY1" fmla="*/ 2177 h 4356462"/>
              <a:gd name="connsiteX2" fmla="*/ 1820092 w 5394960"/>
              <a:gd name="connsiteY2" fmla="*/ 2388324 h 4356462"/>
              <a:gd name="connsiteX3" fmla="*/ 1236617 w 5394960"/>
              <a:gd name="connsiteY3" fmla="*/ 2370908 h 4356462"/>
              <a:gd name="connsiteX4" fmla="*/ 1236616 w 5394960"/>
              <a:gd name="connsiteY4" fmla="*/ 3180805 h 4356462"/>
              <a:gd name="connsiteX5" fmla="*/ 1445621 w 5394960"/>
              <a:gd name="connsiteY5" fmla="*/ 3180806 h 4356462"/>
              <a:gd name="connsiteX6" fmla="*/ 1741715 w 5394960"/>
              <a:gd name="connsiteY6" fmla="*/ 2597330 h 4356462"/>
              <a:gd name="connsiteX7" fmla="*/ 5394960 w 5394960"/>
              <a:gd name="connsiteY7" fmla="*/ 2612571 h 4356462"/>
              <a:gd name="connsiteX8" fmla="*/ 5381896 w 5394960"/>
              <a:gd name="connsiteY8" fmla="*/ 2858587 h 4356462"/>
              <a:gd name="connsiteX9" fmla="*/ 3418114 w 5394960"/>
              <a:gd name="connsiteY9" fmla="*/ 3618003 h 4356462"/>
              <a:gd name="connsiteX10" fmla="*/ 1898468 w 5394960"/>
              <a:gd name="connsiteY10" fmla="*/ 3781697 h 4356462"/>
              <a:gd name="connsiteX11" fmla="*/ 1254034 w 5394960"/>
              <a:gd name="connsiteY11" fmla="*/ 4138748 h 4356462"/>
              <a:gd name="connsiteX12" fmla="*/ 1210491 w 5394960"/>
              <a:gd name="connsiteY12" fmla="*/ 4356462 h 4356462"/>
              <a:gd name="connsiteX13" fmla="*/ 322217 w 5394960"/>
              <a:gd name="connsiteY13" fmla="*/ 4077789 h 4356462"/>
              <a:gd name="connsiteX14" fmla="*/ 574765 w 5394960"/>
              <a:gd name="connsiteY14" fmla="*/ 3938452 h 4356462"/>
              <a:gd name="connsiteX15" fmla="*/ 593006 w 5394960"/>
              <a:gd name="connsiteY15" fmla="*/ 3426415 h 4356462"/>
              <a:gd name="connsiteX16" fmla="*/ 0 w 5394960"/>
              <a:gd name="connsiteY16" fmla="*/ 3424646 h 4356462"/>
              <a:gd name="connsiteX17" fmla="*/ 9532 w 5394960"/>
              <a:gd name="connsiteY17" fmla="*/ 0 h 4356462"/>
              <a:gd name="connsiteX0" fmla="*/ 9532 w 9006144"/>
              <a:gd name="connsiteY0" fmla="*/ 0 h 4356462"/>
              <a:gd name="connsiteX1" fmla="*/ 1837508 w 9006144"/>
              <a:gd name="connsiteY1" fmla="*/ 2177 h 4356462"/>
              <a:gd name="connsiteX2" fmla="*/ 1820092 w 9006144"/>
              <a:gd name="connsiteY2" fmla="*/ 2388324 h 4356462"/>
              <a:gd name="connsiteX3" fmla="*/ 1236617 w 9006144"/>
              <a:gd name="connsiteY3" fmla="*/ 2370908 h 4356462"/>
              <a:gd name="connsiteX4" fmla="*/ 1236616 w 9006144"/>
              <a:gd name="connsiteY4" fmla="*/ 3180805 h 4356462"/>
              <a:gd name="connsiteX5" fmla="*/ 1445621 w 9006144"/>
              <a:gd name="connsiteY5" fmla="*/ 3180806 h 4356462"/>
              <a:gd name="connsiteX6" fmla="*/ 1741715 w 9006144"/>
              <a:gd name="connsiteY6" fmla="*/ 2597330 h 4356462"/>
              <a:gd name="connsiteX7" fmla="*/ 5394960 w 9006144"/>
              <a:gd name="connsiteY7" fmla="*/ 2612571 h 4356462"/>
              <a:gd name="connsiteX8" fmla="*/ 5381896 w 9006144"/>
              <a:gd name="connsiteY8" fmla="*/ 2858587 h 4356462"/>
              <a:gd name="connsiteX9" fmla="*/ 8987245 w 9006144"/>
              <a:gd name="connsiteY9" fmla="*/ 2841171 h 4356462"/>
              <a:gd name="connsiteX10" fmla="*/ 3418114 w 9006144"/>
              <a:gd name="connsiteY10" fmla="*/ 3618003 h 4356462"/>
              <a:gd name="connsiteX11" fmla="*/ 1898468 w 9006144"/>
              <a:gd name="connsiteY11" fmla="*/ 3781697 h 4356462"/>
              <a:gd name="connsiteX12" fmla="*/ 1254034 w 9006144"/>
              <a:gd name="connsiteY12" fmla="*/ 4138748 h 4356462"/>
              <a:gd name="connsiteX13" fmla="*/ 1210491 w 9006144"/>
              <a:gd name="connsiteY13" fmla="*/ 4356462 h 4356462"/>
              <a:gd name="connsiteX14" fmla="*/ 322217 w 9006144"/>
              <a:gd name="connsiteY14" fmla="*/ 4077789 h 4356462"/>
              <a:gd name="connsiteX15" fmla="*/ 574765 w 9006144"/>
              <a:gd name="connsiteY15" fmla="*/ 3938452 h 4356462"/>
              <a:gd name="connsiteX16" fmla="*/ 593006 w 9006144"/>
              <a:gd name="connsiteY16" fmla="*/ 3426415 h 4356462"/>
              <a:gd name="connsiteX17" fmla="*/ 0 w 9006144"/>
              <a:gd name="connsiteY17" fmla="*/ 3424646 h 4356462"/>
              <a:gd name="connsiteX18" fmla="*/ 9532 w 9006144"/>
              <a:gd name="connsiteY18" fmla="*/ 0 h 4356462"/>
              <a:gd name="connsiteX0" fmla="*/ 9532 w 8987245"/>
              <a:gd name="connsiteY0" fmla="*/ 0 h 4356462"/>
              <a:gd name="connsiteX1" fmla="*/ 1837508 w 8987245"/>
              <a:gd name="connsiteY1" fmla="*/ 2177 h 4356462"/>
              <a:gd name="connsiteX2" fmla="*/ 1820092 w 8987245"/>
              <a:gd name="connsiteY2" fmla="*/ 2388324 h 4356462"/>
              <a:gd name="connsiteX3" fmla="*/ 1236617 w 8987245"/>
              <a:gd name="connsiteY3" fmla="*/ 2370908 h 4356462"/>
              <a:gd name="connsiteX4" fmla="*/ 1236616 w 8987245"/>
              <a:gd name="connsiteY4" fmla="*/ 3180805 h 4356462"/>
              <a:gd name="connsiteX5" fmla="*/ 1445621 w 8987245"/>
              <a:gd name="connsiteY5" fmla="*/ 3180806 h 4356462"/>
              <a:gd name="connsiteX6" fmla="*/ 1741715 w 8987245"/>
              <a:gd name="connsiteY6" fmla="*/ 2597330 h 4356462"/>
              <a:gd name="connsiteX7" fmla="*/ 5394960 w 8987245"/>
              <a:gd name="connsiteY7" fmla="*/ 2612571 h 4356462"/>
              <a:gd name="connsiteX8" fmla="*/ 5381896 w 8987245"/>
              <a:gd name="connsiteY8" fmla="*/ 2858587 h 4356462"/>
              <a:gd name="connsiteX9" fmla="*/ 8987245 w 8987245"/>
              <a:gd name="connsiteY9" fmla="*/ 2841171 h 4356462"/>
              <a:gd name="connsiteX10" fmla="*/ 3418114 w 8987245"/>
              <a:gd name="connsiteY10" fmla="*/ 3618003 h 4356462"/>
              <a:gd name="connsiteX11" fmla="*/ 1898468 w 8987245"/>
              <a:gd name="connsiteY11" fmla="*/ 3781697 h 4356462"/>
              <a:gd name="connsiteX12" fmla="*/ 1254034 w 8987245"/>
              <a:gd name="connsiteY12" fmla="*/ 4138748 h 4356462"/>
              <a:gd name="connsiteX13" fmla="*/ 1210491 w 8987245"/>
              <a:gd name="connsiteY13" fmla="*/ 4356462 h 4356462"/>
              <a:gd name="connsiteX14" fmla="*/ 322217 w 8987245"/>
              <a:gd name="connsiteY14" fmla="*/ 4077789 h 4356462"/>
              <a:gd name="connsiteX15" fmla="*/ 574765 w 8987245"/>
              <a:gd name="connsiteY15" fmla="*/ 3938452 h 4356462"/>
              <a:gd name="connsiteX16" fmla="*/ 593006 w 8987245"/>
              <a:gd name="connsiteY16" fmla="*/ 3426415 h 4356462"/>
              <a:gd name="connsiteX17" fmla="*/ 0 w 8987245"/>
              <a:gd name="connsiteY17" fmla="*/ 3424646 h 4356462"/>
              <a:gd name="connsiteX18" fmla="*/ 9532 w 8987245"/>
              <a:gd name="connsiteY18" fmla="*/ 0 h 4356462"/>
              <a:gd name="connsiteX0" fmla="*/ 9532 w 8987245"/>
              <a:gd name="connsiteY0" fmla="*/ 0 h 4356462"/>
              <a:gd name="connsiteX1" fmla="*/ 1837508 w 8987245"/>
              <a:gd name="connsiteY1" fmla="*/ 2177 h 4356462"/>
              <a:gd name="connsiteX2" fmla="*/ 1820092 w 8987245"/>
              <a:gd name="connsiteY2" fmla="*/ 2388324 h 4356462"/>
              <a:gd name="connsiteX3" fmla="*/ 1236617 w 8987245"/>
              <a:gd name="connsiteY3" fmla="*/ 2370908 h 4356462"/>
              <a:gd name="connsiteX4" fmla="*/ 1236616 w 8987245"/>
              <a:gd name="connsiteY4" fmla="*/ 3180805 h 4356462"/>
              <a:gd name="connsiteX5" fmla="*/ 1445621 w 8987245"/>
              <a:gd name="connsiteY5" fmla="*/ 3180806 h 4356462"/>
              <a:gd name="connsiteX6" fmla="*/ 1741715 w 8987245"/>
              <a:gd name="connsiteY6" fmla="*/ 2597330 h 4356462"/>
              <a:gd name="connsiteX7" fmla="*/ 5394960 w 8987245"/>
              <a:gd name="connsiteY7" fmla="*/ 2612571 h 4356462"/>
              <a:gd name="connsiteX8" fmla="*/ 5364479 w 8987245"/>
              <a:gd name="connsiteY8" fmla="*/ 2832461 h 4356462"/>
              <a:gd name="connsiteX9" fmla="*/ 8987245 w 8987245"/>
              <a:gd name="connsiteY9" fmla="*/ 2841171 h 4356462"/>
              <a:gd name="connsiteX10" fmla="*/ 3418114 w 8987245"/>
              <a:gd name="connsiteY10" fmla="*/ 3618003 h 4356462"/>
              <a:gd name="connsiteX11" fmla="*/ 1898468 w 8987245"/>
              <a:gd name="connsiteY11" fmla="*/ 3781697 h 4356462"/>
              <a:gd name="connsiteX12" fmla="*/ 1254034 w 8987245"/>
              <a:gd name="connsiteY12" fmla="*/ 4138748 h 4356462"/>
              <a:gd name="connsiteX13" fmla="*/ 1210491 w 8987245"/>
              <a:gd name="connsiteY13" fmla="*/ 4356462 h 4356462"/>
              <a:gd name="connsiteX14" fmla="*/ 322217 w 8987245"/>
              <a:gd name="connsiteY14" fmla="*/ 4077789 h 4356462"/>
              <a:gd name="connsiteX15" fmla="*/ 574765 w 8987245"/>
              <a:gd name="connsiteY15" fmla="*/ 3938452 h 4356462"/>
              <a:gd name="connsiteX16" fmla="*/ 593006 w 8987245"/>
              <a:gd name="connsiteY16" fmla="*/ 3426415 h 4356462"/>
              <a:gd name="connsiteX17" fmla="*/ 0 w 8987245"/>
              <a:gd name="connsiteY17" fmla="*/ 3424646 h 4356462"/>
              <a:gd name="connsiteX18" fmla="*/ 9532 w 8987245"/>
              <a:gd name="connsiteY18" fmla="*/ 0 h 4356462"/>
              <a:gd name="connsiteX0" fmla="*/ 9532 w 8987245"/>
              <a:gd name="connsiteY0" fmla="*/ 0 h 4356462"/>
              <a:gd name="connsiteX1" fmla="*/ 1837508 w 8987245"/>
              <a:gd name="connsiteY1" fmla="*/ 2177 h 4356462"/>
              <a:gd name="connsiteX2" fmla="*/ 1820092 w 8987245"/>
              <a:gd name="connsiteY2" fmla="*/ 2388324 h 4356462"/>
              <a:gd name="connsiteX3" fmla="*/ 1236617 w 8987245"/>
              <a:gd name="connsiteY3" fmla="*/ 2370908 h 4356462"/>
              <a:gd name="connsiteX4" fmla="*/ 1236616 w 8987245"/>
              <a:gd name="connsiteY4" fmla="*/ 3180805 h 4356462"/>
              <a:gd name="connsiteX5" fmla="*/ 1445621 w 8987245"/>
              <a:gd name="connsiteY5" fmla="*/ 3180806 h 4356462"/>
              <a:gd name="connsiteX6" fmla="*/ 1741715 w 8987245"/>
              <a:gd name="connsiteY6" fmla="*/ 2597330 h 4356462"/>
              <a:gd name="connsiteX7" fmla="*/ 5394960 w 8987245"/>
              <a:gd name="connsiteY7" fmla="*/ 2612571 h 4356462"/>
              <a:gd name="connsiteX8" fmla="*/ 5364479 w 8987245"/>
              <a:gd name="connsiteY8" fmla="*/ 2832461 h 4356462"/>
              <a:gd name="connsiteX9" fmla="*/ 8987245 w 8987245"/>
              <a:gd name="connsiteY9" fmla="*/ 2841171 h 4356462"/>
              <a:gd name="connsiteX10" fmla="*/ 3418114 w 8987245"/>
              <a:gd name="connsiteY10" fmla="*/ 3618003 h 4356462"/>
              <a:gd name="connsiteX11" fmla="*/ 1898468 w 8987245"/>
              <a:gd name="connsiteY11" fmla="*/ 3781697 h 4356462"/>
              <a:gd name="connsiteX12" fmla="*/ 1254034 w 8987245"/>
              <a:gd name="connsiteY12" fmla="*/ 4138748 h 4356462"/>
              <a:gd name="connsiteX13" fmla="*/ 1210491 w 8987245"/>
              <a:gd name="connsiteY13" fmla="*/ 4356462 h 4356462"/>
              <a:gd name="connsiteX14" fmla="*/ 322217 w 8987245"/>
              <a:gd name="connsiteY14" fmla="*/ 4077789 h 4356462"/>
              <a:gd name="connsiteX15" fmla="*/ 574765 w 8987245"/>
              <a:gd name="connsiteY15" fmla="*/ 3938452 h 4356462"/>
              <a:gd name="connsiteX16" fmla="*/ 593006 w 8987245"/>
              <a:gd name="connsiteY16" fmla="*/ 3426415 h 4356462"/>
              <a:gd name="connsiteX17" fmla="*/ 0 w 8987245"/>
              <a:gd name="connsiteY17" fmla="*/ 3424646 h 4356462"/>
              <a:gd name="connsiteX18" fmla="*/ 9532 w 8987245"/>
              <a:gd name="connsiteY18" fmla="*/ 0 h 4356462"/>
              <a:gd name="connsiteX0" fmla="*/ 9532 w 8987245"/>
              <a:gd name="connsiteY0" fmla="*/ 0 h 4356462"/>
              <a:gd name="connsiteX1" fmla="*/ 1837508 w 8987245"/>
              <a:gd name="connsiteY1" fmla="*/ 2177 h 4356462"/>
              <a:gd name="connsiteX2" fmla="*/ 1820092 w 8987245"/>
              <a:gd name="connsiteY2" fmla="*/ 2388324 h 4356462"/>
              <a:gd name="connsiteX3" fmla="*/ 1236617 w 8987245"/>
              <a:gd name="connsiteY3" fmla="*/ 2370908 h 4356462"/>
              <a:gd name="connsiteX4" fmla="*/ 1236616 w 8987245"/>
              <a:gd name="connsiteY4" fmla="*/ 3180805 h 4356462"/>
              <a:gd name="connsiteX5" fmla="*/ 1445621 w 8987245"/>
              <a:gd name="connsiteY5" fmla="*/ 3180806 h 4356462"/>
              <a:gd name="connsiteX6" fmla="*/ 1741715 w 8987245"/>
              <a:gd name="connsiteY6" fmla="*/ 2597330 h 4356462"/>
              <a:gd name="connsiteX7" fmla="*/ 5394960 w 8987245"/>
              <a:gd name="connsiteY7" fmla="*/ 2612571 h 4356462"/>
              <a:gd name="connsiteX8" fmla="*/ 5347062 w 8987245"/>
              <a:gd name="connsiteY8" fmla="*/ 2815044 h 4356462"/>
              <a:gd name="connsiteX9" fmla="*/ 8987245 w 8987245"/>
              <a:gd name="connsiteY9" fmla="*/ 2841171 h 4356462"/>
              <a:gd name="connsiteX10" fmla="*/ 3418114 w 8987245"/>
              <a:gd name="connsiteY10" fmla="*/ 3618003 h 4356462"/>
              <a:gd name="connsiteX11" fmla="*/ 1898468 w 8987245"/>
              <a:gd name="connsiteY11" fmla="*/ 3781697 h 4356462"/>
              <a:gd name="connsiteX12" fmla="*/ 1254034 w 8987245"/>
              <a:gd name="connsiteY12" fmla="*/ 4138748 h 4356462"/>
              <a:gd name="connsiteX13" fmla="*/ 1210491 w 8987245"/>
              <a:gd name="connsiteY13" fmla="*/ 4356462 h 4356462"/>
              <a:gd name="connsiteX14" fmla="*/ 322217 w 8987245"/>
              <a:gd name="connsiteY14" fmla="*/ 4077789 h 4356462"/>
              <a:gd name="connsiteX15" fmla="*/ 574765 w 8987245"/>
              <a:gd name="connsiteY15" fmla="*/ 3938452 h 4356462"/>
              <a:gd name="connsiteX16" fmla="*/ 593006 w 8987245"/>
              <a:gd name="connsiteY16" fmla="*/ 3426415 h 4356462"/>
              <a:gd name="connsiteX17" fmla="*/ 0 w 8987245"/>
              <a:gd name="connsiteY17" fmla="*/ 3424646 h 4356462"/>
              <a:gd name="connsiteX18" fmla="*/ 9532 w 8987245"/>
              <a:gd name="connsiteY18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36617 w 9013371"/>
              <a:gd name="connsiteY3" fmla="*/ 2370908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3418114 w 9013371"/>
              <a:gd name="connsiteY10" fmla="*/ 3618003 h 4356462"/>
              <a:gd name="connsiteX11" fmla="*/ 1898468 w 9013371"/>
              <a:gd name="connsiteY11" fmla="*/ 3781697 h 4356462"/>
              <a:gd name="connsiteX12" fmla="*/ 1254034 w 9013371"/>
              <a:gd name="connsiteY12" fmla="*/ 4138748 h 4356462"/>
              <a:gd name="connsiteX13" fmla="*/ 1210491 w 9013371"/>
              <a:gd name="connsiteY13" fmla="*/ 4356462 h 4356462"/>
              <a:gd name="connsiteX14" fmla="*/ 322217 w 9013371"/>
              <a:gd name="connsiteY14" fmla="*/ 4077789 h 4356462"/>
              <a:gd name="connsiteX15" fmla="*/ 574765 w 9013371"/>
              <a:gd name="connsiteY15" fmla="*/ 3938452 h 4356462"/>
              <a:gd name="connsiteX16" fmla="*/ 593006 w 9013371"/>
              <a:gd name="connsiteY16" fmla="*/ 3426415 h 4356462"/>
              <a:gd name="connsiteX17" fmla="*/ 0 w 9013371"/>
              <a:gd name="connsiteY17" fmla="*/ 3424646 h 4356462"/>
              <a:gd name="connsiteX18" fmla="*/ 9532 w 9013371"/>
              <a:gd name="connsiteY18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36617 w 9013371"/>
              <a:gd name="connsiteY3" fmla="*/ 2370908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3418114 w 9013371"/>
              <a:gd name="connsiteY10" fmla="*/ 3618003 h 4356462"/>
              <a:gd name="connsiteX11" fmla="*/ 1898468 w 9013371"/>
              <a:gd name="connsiteY11" fmla="*/ 378169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3418114 w 9013371"/>
              <a:gd name="connsiteY10" fmla="*/ 3618003 h 4365172"/>
              <a:gd name="connsiteX11" fmla="*/ 1976845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8982891 w 9013371"/>
              <a:gd name="connsiteY10" fmla="*/ 4349523 h 4365172"/>
              <a:gd name="connsiteX11" fmla="*/ 1976845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8991600 w 9013371"/>
              <a:gd name="connsiteY10" fmla="*/ 4349523 h 4365172"/>
              <a:gd name="connsiteX11" fmla="*/ 1976845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9009018 w 9013371"/>
              <a:gd name="connsiteY10" fmla="*/ 4349523 h 4365172"/>
              <a:gd name="connsiteX11" fmla="*/ 1976845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9009018 w 9013371"/>
              <a:gd name="connsiteY10" fmla="*/ 4349523 h 4365172"/>
              <a:gd name="connsiteX11" fmla="*/ 2002970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65172"/>
              <a:gd name="connsiteX1" fmla="*/ 1837508 w 9013371"/>
              <a:gd name="connsiteY1" fmla="*/ 2177 h 4365172"/>
              <a:gd name="connsiteX2" fmla="*/ 1820092 w 9013371"/>
              <a:gd name="connsiteY2" fmla="*/ 2388324 h 4365172"/>
              <a:gd name="connsiteX3" fmla="*/ 1236617 w 9013371"/>
              <a:gd name="connsiteY3" fmla="*/ 2370908 h 4365172"/>
              <a:gd name="connsiteX4" fmla="*/ 1236616 w 9013371"/>
              <a:gd name="connsiteY4" fmla="*/ 3180805 h 4365172"/>
              <a:gd name="connsiteX5" fmla="*/ 1445621 w 9013371"/>
              <a:gd name="connsiteY5" fmla="*/ 3180806 h 4365172"/>
              <a:gd name="connsiteX6" fmla="*/ 1741715 w 9013371"/>
              <a:gd name="connsiteY6" fmla="*/ 2597330 h 4365172"/>
              <a:gd name="connsiteX7" fmla="*/ 5394960 w 9013371"/>
              <a:gd name="connsiteY7" fmla="*/ 2612571 h 4365172"/>
              <a:gd name="connsiteX8" fmla="*/ 5347062 w 9013371"/>
              <a:gd name="connsiteY8" fmla="*/ 2815044 h 4365172"/>
              <a:gd name="connsiteX9" fmla="*/ 9013371 w 9013371"/>
              <a:gd name="connsiteY9" fmla="*/ 2806337 h 4365172"/>
              <a:gd name="connsiteX10" fmla="*/ 9000310 w 9013371"/>
              <a:gd name="connsiteY10" fmla="*/ 4332106 h 4365172"/>
              <a:gd name="connsiteX11" fmla="*/ 2002970 w 9013371"/>
              <a:gd name="connsiteY11" fmla="*/ 4365172 h 4365172"/>
              <a:gd name="connsiteX12" fmla="*/ 1698172 w 9013371"/>
              <a:gd name="connsiteY12" fmla="*/ 3877491 h 4365172"/>
              <a:gd name="connsiteX13" fmla="*/ 1254034 w 9013371"/>
              <a:gd name="connsiteY13" fmla="*/ 4138748 h 4365172"/>
              <a:gd name="connsiteX14" fmla="*/ 1210491 w 9013371"/>
              <a:gd name="connsiteY14" fmla="*/ 4356462 h 4365172"/>
              <a:gd name="connsiteX15" fmla="*/ 322217 w 9013371"/>
              <a:gd name="connsiteY15" fmla="*/ 4077789 h 4365172"/>
              <a:gd name="connsiteX16" fmla="*/ 574765 w 9013371"/>
              <a:gd name="connsiteY16" fmla="*/ 3938452 h 4365172"/>
              <a:gd name="connsiteX17" fmla="*/ 593006 w 9013371"/>
              <a:gd name="connsiteY17" fmla="*/ 3426415 h 4365172"/>
              <a:gd name="connsiteX18" fmla="*/ 0 w 9013371"/>
              <a:gd name="connsiteY18" fmla="*/ 3424646 h 4365172"/>
              <a:gd name="connsiteX19" fmla="*/ 9532 w 9013371"/>
              <a:gd name="connsiteY19" fmla="*/ 0 h 436517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36617 w 9013371"/>
              <a:gd name="connsiteY3" fmla="*/ 2370908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0310 w 9013371"/>
              <a:gd name="connsiteY10" fmla="*/ 4332106 h 4356462"/>
              <a:gd name="connsiteX11" fmla="*/ 2011679 w 9013371"/>
              <a:gd name="connsiteY11" fmla="*/ 4347754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36617 w 9013371"/>
              <a:gd name="connsiteY3" fmla="*/ 2370908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11679 w 9013371"/>
              <a:gd name="connsiteY11" fmla="*/ 4347754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36617 w 9013371"/>
              <a:gd name="connsiteY3" fmla="*/ 2370908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0092 w 9013371"/>
              <a:gd name="connsiteY2" fmla="*/ 2388324 h 4356462"/>
              <a:gd name="connsiteX3" fmla="*/ 1254034 w 9013371"/>
              <a:gd name="connsiteY3" fmla="*/ 2414451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54034 w 9013371"/>
              <a:gd name="connsiteY3" fmla="*/ 2414451 h 4356462"/>
              <a:gd name="connsiteX4" fmla="*/ 1236616 w 9013371"/>
              <a:gd name="connsiteY4" fmla="*/ 3180805 h 4356462"/>
              <a:gd name="connsiteX5" fmla="*/ 1445621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54034 w 9013371"/>
              <a:gd name="connsiteY3" fmla="*/ 2414451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54034 w 9013371"/>
              <a:gd name="connsiteY3" fmla="*/ 2414451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71451 w 9013371"/>
              <a:gd name="connsiteY3" fmla="*/ 2431868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62742 w 9013371"/>
              <a:gd name="connsiteY3" fmla="*/ 2423159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62742 w 9013371"/>
              <a:gd name="connsiteY3" fmla="*/ 2423159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24646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62742 w 9013371"/>
              <a:gd name="connsiteY3" fmla="*/ 2423159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93006 w 9013371"/>
              <a:gd name="connsiteY17" fmla="*/ 3426415 h 4356462"/>
              <a:gd name="connsiteX18" fmla="*/ 0 w 9013371"/>
              <a:gd name="connsiteY18" fmla="*/ 3450772 h 4356462"/>
              <a:gd name="connsiteX19" fmla="*/ 9532 w 9013371"/>
              <a:gd name="connsiteY19" fmla="*/ 0 h 4356462"/>
              <a:gd name="connsiteX0" fmla="*/ 9532 w 9013371"/>
              <a:gd name="connsiteY0" fmla="*/ 0 h 4356462"/>
              <a:gd name="connsiteX1" fmla="*/ 1837508 w 9013371"/>
              <a:gd name="connsiteY1" fmla="*/ 2177 h 4356462"/>
              <a:gd name="connsiteX2" fmla="*/ 1828800 w 9013371"/>
              <a:gd name="connsiteY2" fmla="*/ 2423159 h 4356462"/>
              <a:gd name="connsiteX3" fmla="*/ 1262742 w 9013371"/>
              <a:gd name="connsiteY3" fmla="*/ 2423159 h 4356462"/>
              <a:gd name="connsiteX4" fmla="*/ 1236616 w 9013371"/>
              <a:gd name="connsiteY4" fmla="*/ 3180805 h 4356462"/>
              <a:gd name="connsiteX5" fmla="*/ 1419495 w 9013371"/>
              <a:gd name="connsiteY5" fmla="*/ 3180806 h 4356462"/>
              <a:gd name="connsiteX6" fmla="*/ 1741715 w 9013371"/>
              <a:gd name="connsiteY6" fmla="*/ 2597330 h 4356462"/>
              <a:gd name="connsiteX7" fmla="*/ 5394960 w 9013371"/>
              <a:gd name="connsiteY7" fmla="*/ 2612571 h 4356462"/>
              <a:gd name="connsiteX8" fmla="*/ 5347062 w 9013371"/>
              <a:gd name="connsiteY8" fmla="*/ 2815044 h 4356462"/>
              <a:gd name="connsiteX9" fmla="*/ 9013371 w 9013371"/>
              <a:gd name="connsiteY9" fmla="*/ 2806337 h 4356462"/>
              <a:gd name="connsiteX10" fmla="*/ 9009018 w 9013371"/>
              <a:gd name="connsiteY10" fmla="*/ 4314689 h 4356462"/>
              <a:gd name="connsiteX11" fmla="*/ 2002971 w 9013371"/>
              <a:gd name="connsiteY11" fmla="*/ 4330337 h 4356462"/>
              <a:gd name="connsiteX12" fmla="*/ 1698172 w 9013371"/>
              <a:gd name="connsiteY12" fmla="*/ 3877491 h 4356462"/>
              <a:gd name="connsiteX13" fmla="*/ 1254034 w 9013371"/>
              <a:gd name="connsiteY13" fmla="*/ 4138748 h 4356462"/>
              <a:gd name="connsiteX14" fmla="*/ 1210491 w 9013371"/>
              <a:gd name="connsiteY14" fmla="*/ 4356462 h 4356462"/>
              <a:gd name="connsiteX15" fmla="*/ 322217 w 9013371"/>
              <a:gd name="connsiteY15" fmla="*/ 4077789 h 4356462"/>
              <a:gd name="connsiteX16" fmla="*/ 574765 w 9013371"/>
              <a:gd name="connsiteY16" fmla="*/ 3938452 h 4356462"/>
              <a:gd name="connsiteX17" fmla="*/ 575588 w 9013371"/>
              <a:gd name="connsiteY17" fmla="*/ 3443833 h 4356462"/>
              <a:gd name="connsiteX18" fmla="*/ 0 w 9013371"/>
              <a:gd name="connsiteY18" fmla="*/ 3450772 h 4356462"/>
              <a:gd name="connsiteX19" fmla="*/ 9532 w 9013371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2011679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38452 h 4356462"/>
              <a:gd name="connsiteX17" fmla="*/ 584296 w 9022079"/>
              <a:gd name="connsiteY17" fmla="*/ 3443833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2011679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38452 h 4356462"/>
              <a:gd name="connsiteX17" fmla="*/ 584296 w 9022079"/>
              <a:gd name="connsiteY17" fmla="*/ 3443833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2011679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38452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2011679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21035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2011679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21035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14689 h 4356462"/>
              <a:gd name="connsiteX11" fmla="*/ 1968136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21035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32106 h 4356462"/>
              <a:gd name="connsiteX11" fmla="*/ 1968136 w 9022079"/>
              <a:gd name="connsiteY11" fmla="*/ 4330337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21035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9022079 w 9022079"/>
              <a:gd name="connsiteY9" fmla="*/ 2806337 h 4356462"/>
              <a:gd name="connsiteX10" fmla="*/ 9017726 w 9022079"/>
              <a:gd name="connsiteY10" fmla="*/ 4332106 h 4356462"/>
              <a:gd name="connsiteX11" fmla="*/ 1985553 w 9022079"/>
              <a:gd name="connsiteY11" fmla="*/ 4339045 h 4356462"/>
              <a:gd name="connsiteX12" fmla="*/ 1706880 w 9022079"/>
              <a:gd name="connsiteY12" fmla="*/ 3877491 h 4356462"/>
              <a:gd name="connsiteX13" fmla="*/ 1262742 w 9022079"/>
              <a:gd name="connsiteY13" fmla="*/ 4138748 h 4356462"/>
              <a:gd name="connsiteX14" fmla="*/ 1219199 w 9022079"/>
              <a:gd name="connsiteY14" fmla="*/ 4356462 h 4356462"/>
              <a:gd name="connsiteX15" fmla="*/ 330925 w 9022079"/>
              <a:gd name="connsiteY15" fmla="*/ 4077789 h 4356462"/>
              <a:gd name="connsiteX16" fmla="*/ 583473 w 9022079"/>
              <a:gd name="connsiteY16" fmla="*/ 3921035 h 4356462"/>
              <a:gd name="connsiteX17" fmla="*/ 593005 w 9022079"/>
              <a:gd name="connsiteY17" fmla="*/ 3452542 h 4356462"/>
              <a:gd name="connsiteX18" fmla="*/ 0 w 9022079"/>
              <a:gd name="connsiteY18" fmla="*/ 3450772 h 4356462"/>
              <a:gd name="connsiteX19" fmla="*/ 18240 w 9022079"/>
              <a:gd name="connsiteY19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6457406 w 9022079"/>
              <a:gd name="connsiteY9" fmla="*/ 2806337 h 4356462"/>
              <a:gd name="connsiteX10" fmla="*/ 9022079 w 9022079"/>
              <a:gd name="connsiteY10" fmla="*/ 2806337 h 4356462"/>
              <a:gd name="connsiteX11" fmla="*/ 9017726 w 9022079"/>
              <a:gd name="connsiteY11" fmla="*/ 4332106 h 4356462"/>
              <a:gd name="connsiteX12" fmla="*/ 1985553 w 9022079"/>
              <a:gd name="connsiteY12" fmla="*/ 4339045 h 4356462"/>
              <a:gd name="connsiteX13" fmla="*/ 1706880 w 9022079"/>
              <a:gd name="connsiteY13" fmla="*/ 3877491 h 4356462"/>
              <a:gd name="connsiteX14" fmla="*/ 1262742 w 9022079"/>
              <a:gd name="connsiteY14" fmla="*/ 4138748 h 4356462"/>
              <a:gd name="connsiteX15" fmla="*/ 1219199 w 9022079"/>
              <a:gd name="connsiteY15" fmla="*/ 4356462 h 4356462"/>
              <a:gd name="connsiteX16" fmla="*/ 330925 w 9022079"/>
              <a:gd name="connsiteY16" fmla="*/ 4077789 h 4356462"/>
              <a:gd name="connsiteX17" fmla="*/ 583473 w 9022079"/>
              <a:gd name="connsiteY17" fmla="*/ 3921035 h 4356462"/>
              <a:gd name="connsiteX18" fmla="*/ 593005 w 9022079"/>
              <a:gd name="connsiteY18" fmla="*/ 3452542 h 4356462"/>
              <a:gd name="connsiteX19" fmla="*/ 0 w 9022079"/>
              <a:gd name="connsiteY19" fmla="*/ 3450772 h 4356462"/>
              <a:gd name="connsiteX20" fmla="*/ 18240 w 9022079"/>
              <a:gd name="connsiteY20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55770 w 9022079"/>
              <a:gd name="connsiteY8" fmla="*/ 2815044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403668 w 9022079"/>
              <a:gd name="connsiteY7" fmla="*/ 2612571 h 4356462"/>
              <a:gd name="connsiteX8" fmla="*/ 5399313 w 9022079"/>
              <a:gd name="connsiteY8" fmla="*/ 3172096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99313 w 9022079"/>
              <a:gd name="connsiteY8" fmla="*/ 3172096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190307 w 9022079"/>
              <a:gd name="connsiteY8" fmla="*/ 3215639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120638 w 9022079"/>
              <a:gd name="connsiteY8" fmla="*/ 3224347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55769 w 9022079"/>
              <a:gd name="connsiteY8" fmla="*/ 2815044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442854 w 9022079"/>
              <a:gd name="connsiteY8" fmla="*/ 3276598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442854 w 9022079"/>
              <a:gd name="connsiteY8" fmla="*/ 3276598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6439989 w 9022079"/>
              <a:gd name="connsiteY9" fmla="*/ 3180805 h 4356462"/>
              <a:gd name="connsiteX10" fmla="*/ 6457406 w 9022079"/>
              <a:gd name="connsiteY10" fmla="*/ 2806337 h 4356462"/>
              <a:gd name="connsiteX11" fmla="*/ 9022079 w 9022079"/>
              <a:gd name="connsiteY11" fmla="*/ 2806337 h 4356462"/>
              <a:gd name="connsiteX12" fmla="*/ 9017726 w 9022079"/>
              <a:gd name="connsiteY12" fmla="*/ 4332106 h 4356462"/>
              <a:gd name="connsiteX13" fmla="*/ 1985553 w 9022079"/>
              <a:gd name="connsiteY13" fmla="*/ 4339045 h 4356462"/>
              <a:gd name="connsiteX14" fmla="*/ 1706880 w 9022079"/>
              <a:gd name="connsiteY14" fmla="*/ 3877491 h 4356462"/>
              <a:gd name="connsiteX15" fmla="*/ 1262742 w 9022079"/>
              <a:gd name="connsiteY15" fmla="*/ 4138748 h 4356462"/>
              <a:gd name="connsiteX16" fmla="*/ 1219199 w 9022079"/>
              <a:gd name="connsiteY16" fmla="*/ 4356462 h 4356462"/>
              <a:gd name="connsiteX17" fmla="*/ 330925 w 9022079"/>
              <a:gd name="connsiteY17" fmla="*/ 4077789 h 4356462"/>
              <a:gd name="connsiteX18" fmla="*/ 583473 w 9022079"/>
              <a:gd name="connsiteY18" fmla="*/ 3921035 h 4356462"/>
              <a:gd name="connsiteX19" fmla="*/ 593005 w 9022079"/>
              <a:gd name="connsiteY19" fmla="*/ 3452542 h 4356462"/>
              <a:gd name="connsiteX20" fmla="*/ 0 w 9022079"/>
              <a:gd name="connsiteY20" fmla="*/ 3450772 h 4356462"/>
              <a:gd name="connsiteX21" fmla="*/ 18240 w 9022079"/>
              <a:gd name="connsiteY21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5360126 w 9022079"/>
              <a:gd name="connsiteY9" fmla="*/ 3250474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5360126 w 9022079"/>
              <a:gd name="connsiteY9" fmla="*/ 3250474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5290457 w 9022079"/>
              <a:gd name="connsiteY9" fmla="*/ 3189514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5229497 w 9022079"/>
              <a:gd name="connsiteY9" fmla="*/ 3180806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20934 w 9022079"/>
              <a:gd name="connsiteY8" fmla="*/ 2832461 h 4356462"/>
              <a:gd name="connsiteX9" fmla="*/ 5290457 w 9022079"/>
              <a:gd name="connsiteY9" fmla="*/ 3180806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03516 w 9022079"/>
              <a:gd name="connsiteY8" fmla="*/ 2849878 h 4356462"/>
              <a:gd name="connsiteX9" fmla="*/ 5290457 w 9022079"/>
              <a:gd name="connsiteY9" fmla="*/ 3180806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9022079 w 9022079"/>
              <a:gd name="connsiteY12" fmla="*/ 2806337 h 4356462"/>
              <a:gd name="connsiteX13" fmla="*/ 9017726 w 9022079"/>
              <a:gd name="connsiteY13" fmla="*/ 4332106 h 4356462"/>
              <a:gd name="connsiteX14" fmla="*/ 1985553 w 9022079"/>
              <a:gd name="connsiteY14" fmla="*/ 4339045 h 4356462"/>
              <a:gd name="connsiteX15" fmla="*/ 1706880 w 9022079"/>
              <a:gd name="connsiteY15" fmla="*/ 3877491 h 4356462"/>
              <a:gd name="connsiteX16" fmla="*/ 1262742 w 9022079"/>
              <a:gd name="connsiteY16" fmla="*/ 4138748 h 4356462"/>
              <a:gd name="connsiteX17" fmla="*/ 1219199 w 9022079"/>
              <a:gd name="connsiteY17" fmla="*/ 4356462 h 4356462"/>
              <a:gd name="connsiteX18" fmla="*/ 330925 w 9022079"/>
              <a:gd name="connsiteY18" fmla="*/ 4077789 h 4356462"/>
              <a:gd name="connsiteX19" fmla="*/ 583473 w 9022079"/>
              <a:gd name="connsiteY19" fmla="*/ 3921035 h 4356462"/>
              <a:gd name="connsiteX20" fmla="*/ 593005 w 9022079"/>
              <a:gd name="connsiteY20" fmla="*/ 3452542 h 4356462"/>
              <a:gd name="connsiteX21" fmla="*/ 0 w 9022079"/>
              <a:gd name="connsiteY21" fmla="*/ 3450772 h 4356462"/>
              <a:gd name="connsiteX22" fmla="*/ 18240 w 9022079"/>
              <a:gd name="connsiteY22" fmla="*/ 0 h 4356462"/>
              <a:gd name="connsiteX0" fmla="*/ 18240 w 9022079"/>
              <a:gd name="connsiteY0" fmla="*/ 0 h 4356462"/>
              <a:gd name="connsiteX1" fmla="*/ 1846216 w 9022079"/>
              <a:gd name="connsiteY1" fmla="*/ 2177 h 4356462"/>
              <a:gd name="connsiteX2" fmla="*/ 1837508 w 9022079"/>
              <a:gd name="connsiteY2" fmla="*/ 2423159 h 4356462"/>
              <a:gd name="connsiteX3" fmla="*/ 1271450 w 9022079"/>
              <a:gd name="connsiteY3" fmla="*/ 2423159 h 4356462"/>
              <a:gd name="connsiteX4" fmla="*/ 1245324 w 9022079"/>
              <a:gd name="connsiteY4" fmla="*/ 3180805 h 4356462"/>
              <a:gd name="connsiteX5" fmla="*/ 1428203 w 9022079"/>
              <a:gd name="connsiteY5" fmla="*/ 3180806 h 4356462"/>
              <a:gd name="connsiteX6" fmla="*/ 1750423 w 9022079"/>
              <a:gd name="connsiteY6" fmla="*/ 2597330 h 4356462"/>
              <a:gd name="connsiteX7" fmla="*/ 5394959 w 9022079"/>
              <a:gd name="connsiteY7" fmla="*/ 2595154 h 4356462"/>
              <a:gd name="connsiteX8" fmla="*/ 5303516 w 9022079"/>
              <a:gd name="connsiteY8" fmla="*/ 2849878 h 4356462"/>
              <a:gd name="connsiteX9" fmla="*/ 5290457 w 9022079"/>
              <a:gd name="connsiteY9" fmla="*/ 3180806 h 4356462"/>
              <a:gd name="connsiteX10" fmla="*/ 6439989 w 9022079"/>
              <a:gd name="connsiteY10" fmla="*/ 3180805 h 4356462"/>
              <a:gd name="connsiteX11" fmla="*/ 6457406 w 9022079"/>
              <a:gd name="connsiteY11" fmla="*/ 2806337 h 4356462"/>
              <a:gd name="connsiteX12" fmla="*/ 8451669 w 9022079"/>
              <a:gd name="connsiteY12" fmla="*/ 2806337 h 4356462"/>
              <a:gd name="connsiteX13" fmla="*/ 9022079 w 9022079"/>
              <a:gd name="connsiteY13" fmla="*/ 2806337 h 4356462"/>
              <a:gd name="connsiteX14" fmla="*/ 9017726 w 9022079"/>
              <a:gd name="connsiteY14" fmla="*/ 4332106 h 4356462"/>
              <a:gd name="connsiteX15" fmla="*/ 1985553 w 9022079"/>
              <a:gd name="connsiteY15" fmla="*/ 4339045 h 4356462"/>
              <a:gd name="connsiteX16" fmla="*/ 1706880 w 9022079"/>
              <a:gd name="connsiteY16" fmla="*/ 3877491 h 4356462"/>
              <a:gd name="connsiteX17" fmla="*/ 1262742 w 9022079"/>
              <a:gd name="connsiteY17" fmla="*/ 4138748 h 4356462"/>
              <a:gd name="connsiteX18" fmla="*/ 1219199 w 9022079"/>
              <a:gd name="connsiteY18" fmla="*/ 4356462 h 4356462"/>
              <a:gd name="connsiteX19" fmla="*/ 330925 w 9022079"/>
              <a:gd name="connsiteY19" fmla="*/ 4077789 h 4356462"/>
              <a:gd name="connsiteX20" fmla="*/ 583473 w 9022079"/>
              <a:gd name="connsiteY20" fmla="*/ 3921035 h 4356462"/>
              <a:gd name="connsiteX21" fmla="*/ 593005 w 9022079"/>
              <a:gd name="connsiteY21" fmla="*/ 3452542 h 4356462"/>
              <a:gd name="connsiteX22" fmla="*/ 0 w 9022079"/>
              <a:gd name="connsiteY22" fmla="*/ 3450772 h 4356462"/>
              <a:gd name="connsiteX23" fmla="*/ 18240 w 9022079"/>
              <a:gd name="connsiteY23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51669 w 9017726"/>
              <a:gd name="connsiteY12" fmla="*/ 2806337 h 4356462"/>
              <a:gd name="connsiteX13" fmla="*/ 8473439 w 9017726"/>
              <a:gd name="connsiteY13" fmla="*/ 3180805 h 4356462"/>
              <a:gd name="connsiteX14" fmla="*/ 9017726 w 9017726"/>
              <a:gd name="connsiteY14" fmla="*/ 4332106 h 4356462"/>
              <a:gd name="connsiteX15" fmla="*/ 1985553 w 9017726"/>
              <a:gd name="connsiteY15" fmla="*/ 4339045 h 4356462"/>
              <a:gd name="connsiteX16" fmla="*/ 1706880 w 9017726"/>
              <a:gd name="connsiteY16" fmla="*/ 3877491 h 4356462"/>
              <a:gd name="connsiteX17" fmla="*/ 1262742 w 9017726"/>
              <a:gd name="connsiteY17" fmla="*/ 4138748 h 4356462"/>
              <a:gd name="connsiteX18" fmla="*/ 1219199 w 9017726"/>
              <a:gd name="connsiteY18" fmla="*/ 4356462 h 4356462"/>
              <a:gd name="connsiteX19" fmla="*/ 330925 w 9017726"/>
              <a:gd name="connsiteY19" fmla="*/ 4077789 h 4356462"/>
              <a:gd name="connsiteX20" fmla="*/ 583473 w 9017726"/>
              <a:gd name="connsiteY20" fmla="*/ 3921035 h 4356462"/>
              <a:gd name="connsiteX21" fmla="*/ 593005 w 9017726"/>
              <a:gd name="connsiteY21" fmla="*/ 3452542 h 4356462"/>
              <a:gd name="connsiteX22" fmla="*/ 0 w 9017726"/>
              <a:gd name="connsiteY22" fmla="*/ 3450772 h 4356462"/>
              <a:gd name="connsiteX23" fmla="*/ 18240 w 9017726"/>
              <a:gd name="connsiteY23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51669 w 9017726"/>
              <a:gd name="connsiteY12" fmla="*/ 2806337 h 4356462"/>
              <a:gd name="connsiteX13" fmla="*/ 8473439 w 9017726"/>
              <a:gd name="connsiteY13" fmla="*/ 3180805 h 4356462"/>
              <a:gd name="connsiteX14" fmla="*/ 9017726 w 9017726"/>
              <a:gd name="connsiteY14" fmla="*/ 4332106 h 4356462"/>
              <a:gd name="connsiteX15" fmla="*/ 1985553 w 9017726"/>
              <a:gd name="connsiteY15" fmla="*/ 4339045 h 4356462"/>
              <a:gd name="connsiteX16" fmla="*/ 1706880 w 9017726"/>
              <a:gd name="connsiteY16" fmla="*/ 3877491 h 4356462"/>
              <a:gd name="connsiteX17" fmla="*/ 1262742 w 9017726"/>
              <a:gd name="connsiteY17" fmla="*/ 4138748 h 4356462"/>
              <a:gd name="connsiteX18" fmla="*/ 1219199 w 9017726"/>
              <a:gd name="connsiteY18" fmla="*/ 4356462 h 4356462"/>
              <a:gd name="connsiteX19" fmla="*/ 330925 w 9017726"/>
              <a:gd name="connsiteY19" fmla="*/ 4077789 h 4356462"/>
              <a:gd name="connsiteX20" fmla="*/ 583473 w 9017726"/>
              <a:gd name="connsiteY20" fmla="*/ 3921035 h 4356462"/>
              <a:gd name="connsiteX21" fmla="*/ 593005 w 9017726"/>
              <a:gd name="connsiteY21" fmla="*/ 3452542 h 4356462"/>
              <a:gd name="connsiteX22" fmla="*/ 0 w 9017726"/>
              <a:gd name="connsiteY22" fmla="*/ 3450772 h 4356462"/>
              <a:gd name="connsiteX23" fmla="*/ 18240 w 9017726"/>
              <a:gd name="connsiteY23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51669 w 9017726"/>
              <a:gd name="connsiteY12" fmla="*/ 2806337 h 4356462"/>
              <a:gd name="connsiteX13" fmla="*/ 8473439 w 9017726"/>
              <a:gd name="connsiteY13" fmla="*/ 3180805 h 4356462"/>
              <a:gd name="connsiteX14" fmla="*/ 9009018 w 9017726"/>
              <a:gd name="connsiteY14" fmla="*/ 3206931 h 4356462"/>
              <a:gd name="connsiteX15" fmla="*/ 9017726 w 9017726"/>
              <a:gd name="connsiteY15" fmla="*/ 4332106 h 4356462"/>
              <a:gd name="connsiteX16" fmla="*/ 1985553 w 9017726"/>
              <a:gd name="connsiteY16" fmla="*/ 4339045 h 4356462"/>
              <a:gd name="connsiteX17" fmla="*/ 1706880 w 9017726"/>
              <a:gd name="connsiteY17" fmla="*/ 3877491 h 4356462"/>
              <a:gd name="connsiteX18" fmla="*/ 1262742 w 9017726"/>
              <a:gd name="connsiteY18" fmla="*/ 4138748 h 4356462"/>
              <a:gd name="connsiteX19" fmla="*/ 1219199 w 9017726"/>
              <a:gd name="connsiteY19" fmla="*/ 4356462 h 4356462"/>
              <a:gd name="connsiteX20" fmla="*/ 330925 w 9017726"/>
              <a:gd name="connsiteY20" fmla="*/ 4077789 h 4356462"/>
              <a:gd name="connsiteX21" fmla="*/ 583473 w 9017726"/>
              <a:gd name="connsiteY21" fmla="*/ 3921035 h 4356462"/>
              <a:gd name="connsiteX22" fmla="*/ 593005 w 9017726"/>
              <a:gd name="connsiteY22" fmla="*/ 3452542 h 4356462"/>
              <a:gd name="connsiteX23" fmla="*/ 0 w 9017726"/>
              <a:gd name="connsiteY23" fmla="*/ 3450772 h 4356462"/>
              <a:gd name="connsiteX24" fmla="*/ 18240 w 9017726"/>
              <a:gd name="connsiteY24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51669 w 9017726"/>
              <a:gd name="connsiteY12" fmla="*/ 2806337 h 4356462"/>
              <a:gd name="connsiteX13" fmla="*/ 8473439 w 9017726"/>
              <a:gd name="connsiteY13" fmla="*/ 3180805 h 4356462"/>
              <a:gd name="connsiteX14" fmla="*/ 9009018 w 9017726"/>
              <a:gd name="connsiteY14" fmla="*/ 3206931 h 4356462"/>
              <a:gd name="connsiteX15" fmla="*/ 9017726 w 9017726"/>
              <a:gd name="connsiteY15" fmla="*/ 4332106 h 4356462"/>
              <a:gd name="connsiteX16" fmla="*/ 1985553 w 9017726"/>
              <a:gd name="connsiteY16" fmla="*/ 4339045 h 4356462"/>
              <a:gd name="connsiteX17" fmla="*/ 1706880 w 9017726"/>
              <a:gd name="connsiteY17" fmla="*/ 3877491 h 4356462"/>
              <a:gd name="connsiteX18" fmla="*/ 1262742 w 9017726"/>
              <a:gd name="connsiteY18" fmla="*/ 4138748 h 4356462"/>
              <a:gd name="connsiteX19" fmla="*/ 1219199 w 9017726"/>
              <a:gd name="connsiteY19" fmla="*/ 4356462 h 4356462"/>
              <a:gd name="connsiteX20" fmla="*/ 330925 w 9017726"/>
              <a:gd name="connsiteY20" fmla="*/ 4077789 h 4356462"/>
              <a:gd name="connsiteX21" fmla="*/ 583473 w 9017726"/>
              <a:gd name="connsiteY21" fmla="*/ 3921035 h 4356462"/>
              <a:gd name="connsiteX22" fmla="*/ 593005 w 9017726"/>
              <a:gd name="connsiteY22" fmla="*/ 3452542 h 4356462"/>
              <a:gd name="connsiteX23" fmla="*/ 0 w 9017726"/>
              <a:gd name="connsiteY23" fmla="*/ 3450772 h 4356462"/>
              <a:gd name="connsiteX24" fmla="*/ 18240 w 9017726"/>
              <a:gd name="connsiteY24" fmla="*/ 0 h 4356462"/>
              <a:gd name="connsiteX0" fmla="*/ 18240 w 9018564"/>
              <a:gd name="connsiteY0" fmla="*/ 0 h 4356462"/>
              <a:gd name="connsiteX1" fmla="*/ 1846216 w 9018564"/>
              <a:gd name="connsiteY1" fmla="*/ 2177 h 4356462"/>
              <a:gd name="connsiteX2" fmla="*/ 1837508 w 9018564"/>
              <a:gd name="connsiteY2" fmla="*/ 2423159 h 4356462"/>
              <a:gd name="connsiteX3" fmla="*/ 1271450 w 9018564"/>
              <a:gd name="connsiteY3" fmla="*/ 2423159 h 4356462"/>
              <a:gd name="connsiteX4" fmla="*/ 1245324 w 9018564"/>
              <a:gd name="connsiteY4" fmla="*/ 3180805 h 4356462"/>
              <a:gd name="connsiteX5" fmla="*/ 1428203 w 9018564"/>
              <a:gd name="connsiteY5" fmla="*/ 3180806 h 4356462"/>
              <a:gd name="connsiteX6" fmla="*/ 1750423 w 9018564"/>
              <a:gd name="connsiteY6" fmla="*/ 2597330 h 4356462"/>
              <a:gd name="connsiteX7" fmla="*/ 5394959 w 9018564"/>
              <a:gd name="connsiteY7" fmla="*/ 2595154 h 4356462"/>
              <a:gd name="connsiteX8" fmla="*/ 5303516 w 9018564"/>
              <a:gd name="connsiteY8" fmla="*/ 2849878 h 4356462"/>
              <a:gd name="connsiteX9" fmla="*/ 5290457 w 9018564"/>
              <a:gd name="connsiteY9" fmla="*/ 3180806 h 4356462"/>
              <a:gd name="connsiteX10" fmla="*/ 6439989 w 9018564"/>
              <a:gd name="connsiteY10" fmla="*/ 3180805 h 4356462"/>
              <a:gd name="connsiteX11" fmla="*/ 6457406 w 9018564"/>
              <a:gd name="connsiteY11" fmla="*/ 2806337 h 4356462"/>
              <a:gd name="connsiteX12" fmla="*/ 8451669 w 9018564"/>
              <a:gd name="connsiteY12" fmla="*/ 2806337 h 4356462"/>
              <a:gd name="connsiteX13" fmla="*/ 8473439 w 9018564"/>
              <a:gd name="connsiteY13" fmla="*/ 3180805 h 4356462"/>
              <a:gd name="connsiteX14" fmla="*/ 9017727 w 9018564"/>
              <a:gd name="connsiteY14" fmla="*/ 3180805 h 4356462"/>
              <a:gd name="connsiteX15" fmla="*/ 9017726 w 9018564"/>
              <a:gd name="connsiteY15" fmla="*/ 4332106 h 4356462"/>
              <a:gd name="connsiteX16" fmla="*/ 1985553 w 9018564"/>
              <a:gd name="connsiteY16" fmla="*/ 4339045 h 4356462"/>
              <a:gd name="connsiteX17" fmla="*/ 1706880 w 9018564"/>
              <a:gd name="connsiteY17" fmla="*/ 3877491 h 4356462"/>
              <a:gd name="connsiteX18" fmla="*/ 1262742 w 9018564"/>
              <a:gd name="connsiteY18" fmla="*/ 4138748 h 4356462"/>
              <a:gd name="connsiteX19" fmla="*/ 1219199 w 9018564"/>
              <a:gd name="connsiteY19" fmla="*/ 4356462 h 4356462"/>
              <a:gd name="connsiteX20" fmla="*/ 330925 w 9018564"/>
              <a:gd name="connsiteY20" fmla="*/ 4077789 h 4356462"/>
              <a:gd name="connsiteX21" fmla="*/ 583473 w 9018564"/>
              <a:gd name="connsiteY21" fmla="*/ 3921035 h 4356462"/>
              <a:gd name="connsiteX22" fmla="*/ 593005 w 9018564"/>
              <a:gd name="connsiteY22" fmla="*/ 3452542 h 4356462"/>
              <a:gd name="connsiteX23" fmla="*/ 0 w 9018564"/>
              <a:gd name="connsiteY23" fmla="*/ 3450772 h 4356462"/>
              <a:gd name="connsiteX24" fmla="*/ 18240 w 9018564"/>
              <a:gd name="connsiteY24" fmla="*/ 0 h 4356462"/>
              <a:gd name="connsiteX0" fmla="*/ 18240 w 9018564"/>
              <a:gd name="connsiteY0" fmla="*/ 0 h 4356462"/>
              <a:gd name="connsiteX1" fmla="*/ 1846216 w 9018564"/>
              <a:gd name="connsiteY1" fmla="*/ 2177 h 4356462"/>
              <a:gd name="connsiteX2" fmla="*/ 1837508 w 9018564"/>
              <a:gd name="connsiteY2" fmla="*/ 2423159 h 4356462"/>
              <a:gd name="connsiteX3" fmla="*/ 1271450 w 9018564"/>
              <a:gd name="connsiteY3" fmla="*/ 2423159 h 4356462"/>
              <a:gd name="connsiteX4" fmla="*/ 1245324 w 9018564"/>
              <a:gd name="connsiteY4" fmla="*/ 3180805 h 4356462"/>
              <a:gd name="connsiteX5" fmla="*/ 1428203 w 9018564"/>
              <a:gd name="connsiteY5" fmla="*/ 3180806 h 4356462"/>
              <a:gd name="connsiteX6" fmla="*/ 1750423 w 9018564"/>
              <a:gd name="connsiteY6" fmla="*/ 2597330 h 4356462"/>
              <a:gd name="connsiteX7" fmla="*/ 5394959 w 9018564"/>
              <a:gd name="connsiteY7" fmla="*/ 2595154 h 4356462"/>
              <a:gd name="connsiteX8" fmla="*/ 5303516 w 9018564"/>
              <a:gd name="connsiteY8" fmla="*/ 2849878 h 4356462"/>
              <a:gd name="connsiteX9" fmla="*/ 5290457 w 9018564"/>
              <a:gd name="connsiteY9" fmla="*/ 3180806 h 4356462"/>
              <a:gd name="connsiteX10" fmla="*/ 6439989 w 9018564"/>
              <a:gd name="connsiteY10" fmla="*/ 3180805 h 4356462"/>
              <a:gd name="connsiteX11" fmla="*/ 6457406 w 9018564"/>
              <a:gd name="connsiteY11" fmla="*/ 2806337 h 4356462"/>
              <a:gd name="connsiteX12" fmla="*/ 8414798 w 9018564"/>
              <a:gd name="connsiteY12" fmla="*/ 2813711 h 4356462"/>
              <a:gd name="connsiteX13" fmla="*/ 8473439 w 9018564"/>
              <a:gd name="connsiteY13" fmla="*/ 3180805 h 4356462"/>
              <a:gd name="connsiteX14" fmla="*/ 9017727 w 9018564"/>
              <a:gd name="connsiteY14" fmla="*/ 3180805 h 4356462"/>
              <a:gd name="connsiteX15" fmla="*/ 9017726 w 9018564"/>
              <a:gd name="connsiteY15" fmla="*/ 4332106 h 4356462"/>
              <a:gd name="connsiteX16" fmla="*/ 1985553 w 9018564"/>
              <a:gd name="connsiteY16" fmla="*/ 4339045 h 4356462"/>
              <a:gd name="connsiteX17" fmla="*/ 1706880 w 9018564"/>
              <a:gd name="connsiteY17" fmla="*/ 3877491 h 4356462"/>
              <a:gd name="connsiteX18" fmla="*/ 1262742 w 9018564"/>
              <a:gd name="connsiteY18" fmla="*/ 4138748 h 4356462"/>
              <a:gd name="connsiteX19" fmla="*/ 1219199 w 9018564"/>
              <a:gd name="connsiteY19" fmla="*/ 4356462 h 4356462"/>
              <a:gd name="connsiteX20" fmla="*/ 330925 w 9018564"/>
              <a:gd name="connsiteY20" fmla="*/ 4077789 h 4356462"/>
              <a:gd name="connsiteX21" fmla="*/ 583473 w 9018564"/>
              <a:gd name="connsiteY21" fmla="*/ 3921035 h 4356462"/>
              <a:gd name="connsiteX22" fmla="*/ 593005 w 9018564"/>
              <a:gd name="connsiteY22" fmla="*/ 3452542 h 4356462"/>
              <a:gd name="connsiteX23" fmla="*/ 0 w 9018564"/>
              <a:gd name="connsiteY23" fmla="*/ 3450772 h 4356462"/>
              <a:gd name="connsiteX24" fmla="*/ 18240 w 9018564"/>
              <a:gd name="connsiteY24" fmla="*/ 0 h 4356462"/>
              <a:gd name="connsiteX0" fmla="*/ 18240 w 9018564"/>
              <a:gd name="connsiteY0" fmla="*/ 0 h 4356462"/>
              <a:gd name="connsiteX1" fmla="*/ 1846216 w 9018564"/>
              <a:gd name="connsiteY1" fmla="*/ 2177 h 4356462"/>
              <a:gd name="connsiteX2" fmla="*/ 1837508 w 9018564"/>
              <a:gd name="connsiteY2" fmla="*/ 2423159 h 4356462"/>
              <a:gd name="connsiteX3" fmla="*/ 1271450 w 9018564"/>
              <a:gd name="connsiteY3" fmla="*/ 2423159 h 4356462"/>
              <a:gd name="connsiteX4" fmla="*/ 1245324 w 9018564"/>
              <a:gd name="connsiteY4" fmla="*/ 3180805 h 4356462"/>
              <a:gd name="connsiteX5" fmla="*/ 1428203 w 9018564"/>
              <a:gd name="connsiteY5" fmla="*/ 3180806 h 4356462"/>
              <a:gd name="connsiteX6" fmla="*/ 1750423 w 9018564"/>
              <a:gd name="connsiteY6" fmla="*/ 2597330 h 4356462"/>
              <a:gd name="connsiteX7" fmla="*/ 5394959 w 9018564"/>
              <a:gd name="connsiteY7" fmla="*/ 2595154 h 4356462"/>
              <a:gd name="connsiteX8" fmla="*/ 5303516 w 9018564"/>
              <a:gd name="connsiteY8" fmla="*/ 2849878 h 4356462"/>
              <a:gd name="connsiteX9" fmla="*/ 5290457 w 9018564"/>
              <a:gd name="connsiteY9" fmla="*/ 3180806 h 4356462"/>
              <a:gd name="connsiteX10" fmla="*/ 6439989 w 9018564"/>
              <a:gd name="connsiteY10" fmla="*/ 3180805 h 4356462"/>
              <a:gd name="connsiteX11" fmla="*/ 6457406 w 9018564"/>
              <a:gd name="connsiteY11" fmla="*/ 2806337 h 4356462"/>
              <a:gd name="connsiteX12" fmla="*/ 8414798 w 9018564"/>
              <a:gd name="connsiteY12" fmla="*/ 2813711 h 4356462"/>
              <a:gd name="connsiteX13" fmla="*/ 8436568 w 9018564"/>
              <a:gd name="connsiteY13" fmla="*/ 3173431 h 4356462"/>
              <a:gd name="connsiteX14" fmla="*/ 9017727 w 9018564"/>
              <a:gd name="connsiteY14" fmla="*/ 3180805 h 4356462"/>
              <a:gd name="connsiteX15" fmla="*/ 9017726 w 9018564"/>
              <a:gd name="connsiteY15" fmla="*/ 4332106 h 4356462"/>
              <a:gd name="connsiteX16" fmla="*/ 1985553 w 9018564"/>
              <a:gd name="connsiteY16" fmla="*/ 4339045 h 4356462"/>
              <a:gd name="connsiteX17" fmla="*/ 1706880 w 9018564"/>
              <a:gd name="connsiteY17" fmla="*/ 3877491 h 4356462"/>
              <a:gd name="connsiteX18" fmla="*/ 1262742 w 9018564"/>
              <a:gd name="connsiteY18" fmla="*/ 4138748 h 4356462"/>
              <a:gd name="connsiteX19" fmla="*/ 1219199 w 9018564"/>
              <a:gd name="connsiteY19" fmla="*/ 4356462 h 4356462"/>
              <a:gd name="connsiteX20" fmla="*/ 330925 w 9018564"/>
              <a:gd name="connsiteY20" fmla="*/ 4077789 h 4356462"/>
              <a:gd name="connsiteX21" fmla="*/ 583473 w 9018564"/>
              <a:gd name="connsiteY21" fmla="*/ 3921035 h 4356462"/>
              <a:gd name="connsiteX22" fmla="*/ 593005 w 9018564"/>
              <a:gd name="connsiteY22" fmla="*/ 3452542 h 4356462"/>
              <a:gd name="connsiteX23" fmla="*/ 0 w 9018564"/>
              <a:gd name="connsiteY23" fmla="*/ 3450772 h 4356462"/>
              <a:gd name="connsiteX24" fmla="*/ 18240 w 9018564"/>
              <a:gd name="connsiteY24" fmla="*/ 0 h 4356462"/>
              <a:gd name="connsiteX0" fmla="*/ 18240 w 9018564"/>
              <a:gd name="connsiteY0" fmla="*/ 0 h 4356462"/>
              <a:gd name="connsiteX1" fmla="*/ 1846216 w 9018564"/>
              <a:gd name="connsiteY1" fmla="*/ 2177 h 4356462"/>
              <a:gd name="connsiteX2" fmla="*/ 1837508 w 9018564"/>
              <a:gd name="connsiteY2" fmla="*/ 2423159 h 4356462"/>
              <a:gd name="connsiteX3" fmla="*/ 1271450 w 9018564"/>
              <a:gd name="connsiteY3" fmla="*/ 2423159 h 4356462"/>
              <a:gd name="connsiteX4" fmla="*/ 1245324 w 9018564"/>
              <a:gd name="connsiteY4" fmla="*/ 3180805 h 4356462"/>
              <a:gd name="connsiteX5" fmla="*/ 1428203 w 9018564"/>
              <a:gd name="connsiteY5" fmla="*/ 3180806 h 4356462"/>
              <a:gd name="connsiteX6" fmla="*/ 1750423 w 9018564"/>
              <a:gd name="connsiteY6" fmla="*/ 2597330 h 4356462"/>
              <a:gd name="connsiteX7" fmla="*/ 5394959 w 9018564"/>
              <a:gd name="connsiteY7" fmla="*/ 2595154 h 4356462"/>
              <a:gd name="connsiteX8" fmla="*/ 5303516 w 9018564"/>
              <a:gd name="connsiteY8" fmla="*/ 2849878 h 4356462"/>
              <a:gd name="connsiteX9" fmla="*/ 5290457 w 9018564"/>
              <a:gd name="connsiteY9" fmla="*/ 3180806 h 4356462"/>
              <a:gd name="connsiteX10" fmla="*/ 6439989 w 9018564"/>
              <a:gd name="connsiteY10" fmla="*/ 3180805 h 4356462"/>
              <a:gd name="connsiteX11" fmla="*/ 6457406 w 9018564"/>
              <a:gd name="connsiteY11" fmla="*/ 2806337 h 4356462"/>
              <a:gd name="connsiteX12" fmla="*/ 8414798 w 9018564"/>
              <a:gd name="connsiteY12" fmla="*/ 2813711 h 4356462"/>
              <a:gd name="connsiteX13" fmla="*/ 8451316 w 9018564"/>
              <a:gd name="connsiteY13" fmla="*/ 3188179 h 4356462"/>
              <a:gd name="connsiteX14" fmla="*/ 9017727 w 9018564"/>
              <a:gd name="connsiteY14" fmla="*/ 3180805 h 4356462"/>
              <a:gd name="connsiteX15" fmla="*/ 9017726 w 9018564"/>
              <a:gd name="connsiteY15" fmla="*/ 4332106 h 4356462"/>
              <a:gd name="connsiteX16" fmla="*/ 1985553 w 9018564"/>
              <a:gd name="connsiteY16" fmla="*/ 4339045 h 4356462"/>
              <a:gd name="connsiteX17" fmla="*/ 1706880 w 9018564"/>
              <a:gd name="connsiteY17" fmla="*/ 3877491 h 4356462"/>
              <a:gd name="connsiteX18" fmla="*/ 1262742 w 9018564"/>
              <a:gd name="connsiteY18" fmla="*/ 4138748 h 4356462"/>
              <a:gd name="connsiteX19" fmla="*/ 1219199 w 9018564"/>
              <a:gd name="connsiteY19" fmla="*/ 4356462 h 4356462"/>
              <a:gd name="connsiteX20" fmla="*/ 330925 w 9018564"/>
              <a:gd name="connsiteY20" fmla="*/ 4077789 h 4356462"/>
              <a:gd name="connsiteX21" fmla="*/ 583473 w 9018564"/>
              <a:gd name="connsiteY21" fmla="*/ 3921035 h 4356462"/>
              <a:gd name="connsiteX22" fmla="*/ 593005 w 9018564"/>
              <a:gd name="connsiteY22" fmla="*/ 3452542 h 4356462"/>
              <a:gd name="connsiteX23" fmla="*/ 0 w 9018564"/>
              <a:gd name="connsiteY23" fmla="*/ 3450772 h 4356462"/>
              <a:gd name="connsiteX24" fmla="*/ 18240 w 9018564"/>
              <a:gd name="connsiteY24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14798 w 9017726"/>
              <a:gd name="connsiteY12" fmla="*/ 2813711 h 4356462"/>
              <a:gd name="connsiteX13" fmla="*/ 8451316 w 9017726"/>
              <a:gd name="connsiteY13" fmla="*/ 3188179 h 4356462"/>
              <a:gd name="connsiteX14" fmla="*/ 9010353 w 9017726"/>
              <a:gd name="connsiteY14" fmla="*/ 3195553 h 4356462"/>
              <a:gd name="connsiteX15" fmla="*/ 9017726 w 9017726"/>
              <a:gd name="connsiteY15" fmla="*/ 4332106 h 4356462"/>
              <a:gd name="connsiteX16" fmla="*/ 1985553 w 9017726"/>
              <a:gd name="connsiteY16" fmla="*/ 4339045 h 4356462"/>
              <a:gd name="connsiteX17" fmla="*/ 1706880 w 9017726"/>
              <a:gd name="connsiteY17" fmla="*/ 3877491 h 4356462"/>
              <a:gd name="connsiteX18" fmla="*/ 1262742 w 9017726"/>
              <a:gd name="connsiteY18" fmla="*/ 4138748 h 4356462"/>
              <a:gd name="connsiteX19" fmla="*/ 1219199 w 9017726"/>
              <a:gd name="connsiteY19" fmla="*/ 4356462 h 4356462"/>
              <a:gd name="connsiteX20" fmla="*/ 330925 w 9017726"/>
              <a:gd name="connsiteY20" fmla="*/ 4077789 h 4356462"/>
              <a:gd name="connsiteX21" fmla="*/ 583473 w 9017726"/>
              <a:gd name="connsiteY21" fmla="*/ 3921035 h 4356462"/>
              <a:gd name="connsiteX22" fmla="*/ 593005 w 9017726"/>
              <a:gd name="connsiteY22" fmla="*/ 3452542 h 4356462"/>
              <a:gd name="connsiteX23" fmla="*/ 0 w 9017726"/>
              <a:gd name="connsiteY23" fmla="*/ 3450772 h 4356462"/>
              <a:gd name="connsiteX24" fmla="*/ 18240 w 9017726"/>
              <a:gd name="connsiteY24" fmla="*/ 0 h 4356462"/>
              <a:gd name="connsiteX0" fmla="*/ 18240 w 9017726"/>
              <a:gd name="connsiteY0" fmla="*/ 0 h 4356462"/>
              <a:gd name="connsiteX1" fmla="*/ 1846216 w 9017726"/>
              <a:gd name="connsiteY1" fmla="*/ 2177 h 4356462"/>
              <a:gd name="connsiteX2" fmla="*/ 1837508 w 9017726"/>
              <a:gd name="connsiteY2" fmla="*/ 2423159 h 4356462"/>
              <a:gd name="connsiteX3" fmla="*/ 1271450 w 9017726"/>
              <a:gd name="connsiteY3" fmla="*/ 2423159 h 4356462"/>
              <a:gd name="connsiteX4" fmla="*/ 1245324 w 9017726"/>
              <a:gd name="connsiteY4" fmla="*/ 3180805 h 4356462"/>
              <a:gd name="connsiteX5" fmla="*/ 1428203 w 9017726"/>
              <a:gd name="connsiteY5" fmla="*/ 3180806 h 4356462"/>
              <a:gd name="connsiteX6" fmla="*/ 1750423 w 9017726"/>
              <a:gd name="connsiteY6" fmla="*/ 2597330 h 4356462"/>
              <a:gd name="connsiteX7" fmla="*/ 5394959 w 9017726"/>
              <a:gd name="connsiteY7" fmla="*/ 2595154 h 4356462"/>
              <a:gd name="connsiteX8" fmla="*/ 5303516 w 9017726"/>
              <a:gd name="connsiteY8" fmla="*/ 2849878 h 4356462"/>
              <a:gd name="connsiteX9" fmla="*/ 5290457 w 9017726"/>
              <a:gd name="connsiteY9" fmla="*/ 3180806 h 4356462"/>
              <a:gd name="connsiteX10" fmla="*/ 6439989 w 9017726"/>
              <a:gd name="connsiteY10" fmla="*/ 3180805 h 4356462"/>
              <a:gd name="connsiteX11" fmla="*/ 6457406 w 9017726"/>
              <a:gd name="connsiteY11" fmla="*/ 2806337 h 4356462"/>
              <a:gd name="connsiteX12" fmla="*/ 8414798 w 9017726"/>
              <a:gd name="connsiteY12" fmla="*/ 2813711 h 4356462"/>
              <a:gd name="connsiteX13" fmla="*/ 8451316 w 9017726"/>
              <a:gd name="connsiteY13" fmla="*/ 3188179 h 4356462"/>
              <a:gd name="connsiteX14" fmla="*/ 9010353 w 9017726"/>
              <a:gd name="connsiteY14" fmla="*/ 3180804 h 4356462"/>
              <a:gd name="connsiteX15" fmla="*/ 9017726 w 9017726"/>
              <a:gd name="connsiteY15" fmla="*/ 4332106 h 4356462"/>
              <a:gd name="connsiteX16" fmla="*/ 1985553 w 9017726"/>
              <a:gd name="connsiteY16" fmla="*/ 4339045 h 4356462"/>
              <a:gd name="connsiteX17" fmla="*/ 1706880 w 9017726"/>
              <a:gd name="connsiteY17" fmla="*/ 3877491 h 4356462"/>
              <a:gd name="connsiteX18" fmla="*/ 1262742 w 9017726"/>
              <a:gd name="connsiteY18" fmla="*/ 4138748 h 4356462"/>
              <a:gd name="connsiteX19" fmla="*/ 1219199 w 9017726"/>
              <a:gd name="connsiteY19" fmla="*/ 4356462 h 4356462"/>
              <a:gd name="connsiteX20" fmla="*/ 330925 w 9017726"/>
              <a:gd name="connsiteY20" fmla="*/ 4077789 h 4356462"/>
              <a:gd name="connsiteX21" fmla="*/ 583473 w 9017726"/>
              <a:gd name="connsiteY21" fmla="*/ 3921035 h 4356462"/>
              <a:gd name="connsiteX22" fmla="*/ 593005 w 9017726"/>
              <a:gd name="connsiteY22" fmla="*/ 3452542 h 4356462"/>
              <a:gd name="connsiteX23" fmla="*/ 0 w 9017726"/>
              <a:gd name="connsiteY23" fmla="*/ 3450772 h 4356462"/>
              <a:gd name="connsiteX24" fmla="*/ 18240 w 9017726"/>
              <a:gd name="connsiteY24" fmla="*/ 0 h 4356462"/>
              <a:gd name="connsiteX0" fmla="*/ 18240 w 9018564"/>
              <a:gd name="connsiteY0" fmla="*/ 0 h 4356462"/>
              <a:gd name="connsiteX1" fmla="*/ 1846216 w 9018564"/>
              <a:gd name="connsiteY1" fmla="*/ 2177 h 4356462"/>
              <a:gd name="connsiteX2" fmla="*/ 1837508 w 9018564"/>
              <a:gd name="connsiteY2" fmla="*/ 2423159 h 4356462"/>
              <a:gd name="connsiteX3" fmla="*/ 1271450 w 9018564"/>
              <a:gd name="connsiteY3" fmla="*/ 2423159 h 4356462"/>
              <a:gd name="connsiteX4" fmla="*/ 1245324 w 9018564"/>
              <a:gd name="connsiteY4" fmla="*/ 3180805 h 4356462"/>
              <a:gd name="connsiteX5" fmla="*/ 1428203 w 9018564"/>
              <a:gd name="connsiteY5" fmla="*/ 3180806 h 4356462"/>
              <a:gd name="connsiteX6" fmla="*/ 1750423 w 9018564"/>
              <a:gd name="connsiteY6" fmla="*/ 2597330 h 4356462"/>
              <a:gd name="connsiteX7" fmla="*/ 5394959 w 9018564"/>
              <a:gd name="connsiteY7" fmla="*/ 2595154 h 4356462"/>
              <a:gd name="connsiteX8" fmla="*/ 5303516 w 9018564"/>
              <a:gd name="connsiteY8" fmla="*/ 2849878 h 4356462"/>
              <a:gd name="connsiteX9" fmla="*/ 5290457 w 9018564"/>
              <a:gd name="connsiteY9" fmla="*/ 3180806 h 4356462"/>
              <a:gd name="connsiteX10" fmla="*/ 6439989 w 9018564"/>
              <a:gd name="connsiteY10" fmla="*/ 3180805 h 4356462"/>
              <a:gd name="connsiteX11" fmla="*/ 6457406 w 9018564"/>
              <a:gd name="connsiteY11" fmla="*/ 2806337 h 4356462"/>
              <a:gd name="connsiteX12" fmla="*/ 8414798 w 9018564"/>
              <a:gd name="connsiteY12" fmla="*/ 2813711 h 4356462"/>
              <a:gd name="connsiteX13" fmla="*/ 8451316 w 9018564"/>
              <a:gd name="connsiteY13" fmla="*/ 3188179 h 4356462"/>
              <a:gd name="connsiteX14" fmla="*/ 9017727 w 9018564"/>
              <a:gd name="connsiteY14" fmla="*/ 3188178 h 4356462"/>
              <a:gd name="connsiteX15" fmla="*/ 9017726 w 9018564"/>
              <a:gd name="connsiteY15" fmla="*/ 4332106 h 4356462"/>
              <a:gd name="connsiteX16" fmla="*/ 1985553 w 9018564"/>
              <a:gd name="connsiteY16" fmla="*/ 4339045 h 4356462"/>
              <a:gd name="connsiteX17" fmla="*/ 1706880 w 9018564"/>
              <a:gd name="connsiteY17" fmla="*/ 3877491 h 4356462"/>
              <a:gd name="connsiteX18" fmla="*/ 1262742 w 9018564"/>
              <a:gd name="connsiteY18" fmla="*/ 4138748 h 4356462"/>
              <a:gd name="connsiteX19" fmla="*/ 1219199 w 9018564"/>
              <a:gd name="connsiteY19" fmla="*/ 4356462 h 4356462"/>
              <a:gd name="connsiteX20" fmla="*/ 330925 w 9018564"/>
              <a:gd name="connsiteY20" fmla="*/ 4077789 h 4356462"/>
              <a:gd name="connsiteX21" fmla="*/ 583473 w 9018564"/>
              <a:gd name="connsiteY21" fmla="*/ 3921035 h 4356462"/>
              <a:gd name="connsiteX22" fmla="*/ 593005 w 9018564"/>
              <a:gd name="connsiteY22" fmla="*/ 3452542 h 4356462"/>
              <a:gd name="connsiteX23" fmla="*/ 0 w 9018564"/>
              <a:gd name="connsiteY23" fmla="*/ 3450772 h 4356462"/>
              <a:gd name="connsiteX24" fmla="*/ 18240 w 9018564"/>
              <a:gd name="connsiteY24" fmla="*/ 0 h 4356462"/>
              <a:gd name="connsiteX0" fmla="*/ 18240 w 9018147"/>
              <a:gd name="connsiteY0" fmla="*/ 0 h 4356462"/>
              <a:gd name="connsiteX1" fmla="*/ 1846216 w 9018147"/>
              <a:gd name="connsiteY1" fmla="*/ 2177 h 4356462"/>
              <a:gd name="connsiteX2" fmla="*/ 1837508 w 9018147"/>
              <a:gd name="connsiteY2" fmla="*/ 2423159 h 4356462"/>
              <a:gd name="connsiteX3" fmla="*/ 1271450 w 9018147"/>
              <a:gd name="connsiteY3" fmla="*/ 2423159 h 4356462"/>
              <a:gd name="connsiteX4" fmla="*/ 1245324 w 9018147"/>
              <a:gd name="connsiteY4" fmla="*/ 3180805 h 4356462"/>
              <a:gd name="connsiteX5" fmla="*/ 1428203 w 9018147"/>
              <a:gd name="connsiteY5" fmla="*/ 3180806 h 4356462"/>
              <a:gd name="connsiteX6" fmla="*/ 1750423 w 9018147"/>
              <a:gd name="connsiteY6" fmla="*/ 2597330 h 4356462"/>
              <a:gd name="connsiteX7" fmla="*/ 5394959 w 9018147"/>
              <a:gd name="connsiteY7" fmla="*/ 2595154 h 4356462"/>
              <a:gd name="connsiteX8" fmla="*/ 5303516 w 9018147"/>
              <a:gd name="connsiteY8" fmla="*/ 2849878 h 4356462"/>
              <a:gd name="connsiteX9" fmla="*/ 5290457 w 9018147"/>
              <a:gd name="connsiteY9" fmla="*/ 3180806 h 4356462"/>
              <a:gd name="connsiteX10" fmla="*/ 6439989 w 9018147"/>
              <a:gd name="connsiteY10" fmla="*/ 3180805 h 4356462"/>
              <a:gd name="connsiteX11" fmla="*/ 6457406 w 9018147"/>
              <a:gd name="connsiteY11" fmla="*/ 2806337 h 4356462"/>
              <a:gd name="connsiteX12" fmla="*/ 8414798 w 9018147"/>
              <a:gd name="connsiteY12" fmla="*/ 2813711 h 4356462"/>
              <a:gd name="connsiteX13" fmla="*/ 8451316 w 9018147"/>
              <a:gd name="connsiteY13" fmla="*/ 3188179 h 4356462"/>
              <a:gd name="connsiteX14" fmla="*/ 9017727 w 9018147"/>
              <a:gd name="connsiteY14" fmla="*/ 3188178 h 4356462"/>
              <a:gd name="connsiteX15" fmla="*/ 9010352 w 9018147"/>
              <a:gd name="connsiteY15" fmla="*/ 4354229 h 4356462"/>
              <a:gd name="connsiteX16" fmla="*/ 1985553 w 9018147"/>
              <a:gd name="connsiteY16" fmla="*/ 4339045 h 4356462"/>
              <a:gd name="connsiteX17" fmla="*/ 1706880 w 9018147"/>
              <a:gd name="connsiteY17" fmla="*/ 3877491 h 4356462"/>
              <a:gd name="connsiteX18" fmla="*/ 1262742 w 9018147"/>
              <a:gd name="connsiteY18" fmla="*/ 4138748 h 4356462"/>
              <a:gd name="connsiteX19" fmla="*/ 1219199 w 9018147"/>
              <a:gd name="connsiteY19" fmla="*/ 4356462 h 4356462"/>
              <a:gd name="connsiteX20" fmla="*/ 330925 w 9018147"/>
              <a:gd name="connsiteY20" fmla="*/ 4077789 h 4356462"/>
              <a:gd name="connsiteX21" fmla="*/ 583473 w 9018147"/>
              <a:gd name="connsiteY21" fmla="*/ 3921035 h 4356462"/>
              <a:gd name="connsiteX22" fmla="*/ 593005 w 9018147"/>
              <a:gd name="connsiteY22" fmla="*/ 3452542 h 4356462"/>
              <a:gd name="connsiteX23" fmla="*/ 0 w 9018147"/>
              <a:gd name="connsiteY23" fmla="*/ 3450772 h 4356462"/>
              <a:gd name="connsiteX24" fmla="*/ 18240 w 9018147"/>
              <a:gd name="connsiteY24" fmla="*/ 0 h 4356462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92927 w 9018147"/>
              <a:gd name="connsiteY16" fmla="*/ 4361167 h 4361167"/>
              <a:gd name="connsiteX17" fmla="*/ 1706880 w 9018147"/>
              <a:gd name="connsiteY17" fmla="*/ 3877491 h 4361167"/>
              <a:gd name="connsiteX18" fmla="*/ 1262742 w 9018147"/>
              <a:gd name="connsiteY18" fmla="*/ 4138748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2542 h 4361167"/>
              <a:gd name="connsiteX23" fmla="*/ 0 w 9018147"/>
              <a:gd name="connsiteY23" fmla="*/ 3450772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77491 h 4361167"/>
              <a:gd name="connsiteX18" fmla="*/ 1262742 w 9018147"/>
              <a:gd name="connsiteY18" fmla="*/ 4138748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2542 h 4361167"/>
              <a:gd name="connsiteX23" fmla="*/ 0 w 9018147"/>
              <a:gd name="connsiteY23" fmla="*/ 3450772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62742 w 9018147"/>
              <a:gd name="connsiteY18" fmla="*/ 4138748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2542 h 4361167"/>
              <a:gd name="connsiteX23" fmla="*/ 0 w 9018147"/>
              <a:gd name="connsiteY23" fmla="*/ 3450772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2542 h 4361167"/>
              <a:gd name="connsiteX23" fmla="*/ 0 w 9018147"/>
              <a:gd name="connsiteY23" fmla="*/ 3450772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2542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303516 w 9018147"/>
              <a:gd name="connsiteY8" fmla="*/ 2849878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266645 w 9018147"/>
              <a:gd name="connsiteY8" fmla="*/ 2827755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394959 w 9018147"/>
              <a:gd name="connsiteY7" fmla="*/ 2595154 h 4361167"/>
              <a:gd name="connsiteX8" fmla="*/ 5296141 w 9018147"/>
              <a:gd name="connsiteY8" fmla="*/ 2827755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90457 w 9018147"/>
              <a:gd name="connsiteY9" fmla="*/ 3180806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39989 w 9018147"/>
              <a:gd name="connsiteY10" fmla="*/ 3180805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39989 w 9018147"/>
              <a:gd name="connsiteY10" fmla="*/ 3202928 h 4361167"/>
              <a:gd name="connsiteX11" fmla="*/ 6457406 w 9018147"/>
              <a:gd name="connsiteY11" fmla="*/ 2806337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39989 w 9018147"/>
              <a:gd name="connsiteY10" fmla="*/ 3202928 h 4361167"/>
              <a:gd name="connsiteX11" fmla="*/ 6427909 w 9018147"/>
              <a:gd name="connsiteY11" fmla="*/ 2821085 h 4361167"/>
              <a:gd name="connsiteX12" fmla="*/ 8414798 w 9018147"/>
              <a:gd name="connsiteY12" fmla="*/ 2813711 h 4361167"/>
              <a:gd name="connsiteX13" fmla="*/ 8451316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39989 w 9018147"/>
              <a:gd name="connsiteY10" fmla="*/ 3202928 h 4361167"/>
              <a:gd name="connsiteX11" fmla="*/ 6427909 w 9018147"/>
              <a:gd name="connsiteY11" fmla="*/ 2821085 h 4361167"/>
              <a:gd name="connsiteX12" fmla="*/ 8414798 w 9018147"/>
              <a:gd name="connsiteY12" fmla="*/ 2813711 h 4361167"/>
              <a:gd name="connsiteX13" fmla="*/ 8429194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39989 w 9018147"/>
              <a:gd name="connsiteY10" fmla="*/ 3202928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210302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88179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210302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51317 w 9018147"/>
              <a:gd name="connsiteY13" fmla="*/ 3202927 h 4361167"/>
              <a:gd name="connsiteX14" fmla="*/ 9017727 w 9018147"/>
              <a:gd name="connsiteY14" fmla="*/ 3188178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210302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51317 w 9018147"/>
              <a:gd name="connsiteY13" fmla="*/ 3202927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210302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51317 w 9018147"/>
              <a:gd name="connsiteY13" fmla="*/ 3202927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210302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1978179 w 9018147"/>
              <a:gd name="connsiteY16" fmla="*/ 4361167 h 4361167"/>
              <a:gd name="connsiteX17" fmla="*/ 1706880 w 9018147"/>
              <a:gd name="connsiteY17" fmla="*/ 3892239 h 4361167"/>
              <a:gd name="connsiteX18" fmla="*/ 1255368 w 9018147"/>
              <a:gd name="connsiteY18" fmla="*/ 4160870 h 4361167"/>
              <a:gd name="connsiteX19" fmla="*/ 1219199 w 9018147"/>
              <a:gd name="connsiteY19" fmla="*/ 4356462 h 4361167"/>
              <a:gd name="connsiteX20" fmla="*/ 330925 w 9018147"/>
              <a:gd name="connsiteY20" fmla="*/ 4077789 h 4361167"/>
              <a:gd name="connsiteX21" fmla="*/ 583473 w 9018147"/>
              <a:gd name="connsiteY21" fmla="*/ 3921035 h 4361167"/>
              <a:gd name="connsiteX22" fmla="*/ 593005 w 9018147"/>
              <a:gd name="connsiteY22" fmla="*/ 3459916 h 4361167"/>
              <a:gd name="connsiteX23" fmla="*/ 0 w 9018147"/>
              <a:gd name="connsiteY23" fmla="*/ 3465520 h 4361167"/>
              <a:gd name="connsiteX24" fmla="*/ 18240 w 9018147"/>
              <a:gd name="connsiteY24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799365 w 9018147"/>
              <a:gd name="connsiteY16" fmla="*/ 4348316 h 4361167"/>
              <a:gd name="connsiteX17" fmla="*/ 1978179 w 9018147"/>
              <a:gd name="connsiteY17" fmla="*/ 4361167 h 4361167"/>
              <a:gd name="connsiteX18" fmla="*/ 1706880 w 9018147"/>
              <a:gd name="connsiteY18" fmla="*/ 3892239 h 4361167"/>
              <a:gd name="connsiteX19" fmla="*/ 1255368 w 9018147"/>
              <a:gd name="connsiteY19" fmla="*/ 4160870 h 4361167"/>
              <a:gd name="connsiteX20" fmla="*/ 1219199 w 9018147"/>
              <a:gd name="connsiteY20" fmla="*/ 4356462 h 4361167"/>
              <a:gd name="connsiteX21" fmla="*/ 330925 w 9018147"/>
              <a:gd name="connsiteY21" fmla="*/ 4077789 h 4361167"/>
              <a:gd name="connsiteX22" fmla="*/ 583473 w 9018147"/>
              <a:gd name="connsiteY22" fmla="*/ 3921035 h 4361167"/>
              <a:gd name="connsiteX23" fmla="*/ 593005 w 9018147"/>
              <a:gd name="connsiteY23" fmla="*/ 3459916 h 4361167"/>
              <a:gd name="connsiteX24" fmla="*/ 0 w 9018147"/>
              <a:gd name="connsiteY24" fmla="*/ 3465520 h 4361167"/>
              <a:gd name="connsiteX25" fmla="*/ 18240 w 9018147"/>
              <a:gd name="connsiteY25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379036 w 9018147"/>
              <a:gd name="connsiteY16" fmla="*/ 3669890 h 4361167"/>
              <a:gd name="connsiteX17" fmla="*/ 7799365 w 9018147"/>
              <a:gd name="connsiteY17" fmla="*/ 4348316 h 4361167"/>
              <a:gd name="connsiteX18" fmla="*/ 1978179 w 9018147"/>
              <a:gd name="connsiteY18" fmla="*/ 4361167 h 4361167"/>
              <a:gd name="connsiteX19" fmla="*/ 1706880 w 9018147"/>
              <a:gd name="connsiteY19" fmla="*/ 3892239 h 4361167"/>
              <a:gd name="connsiteX20" fmla="*/ 1255368 w 9018147"/>
              <a:gd name="connsiteY20" fmla="*/ 4160870 h 4361167"/>
              <a:gd name="connsiteX21" fmla="*/ 1219199 w 9018147"/>
              <a:gd name="connsiteY21" fmla="*/ 4356462 h 4361167"/>
              <a:gd name="connsiteX22" fmla="*/ 330925 w 9018147"/>
              <a:gd name="connsiteY22" fmla="*/ 4077789 h 4361167"/>
              <a:gd name="connsiteX23" fmla="*/ 583473 w 9018147"/>
              <a:gd name="connsiteY23" fmla="*/ 3921035 h 4361167"/>
              <a:gd name="connsiteX24" fmla="*/ 593005 w 9018147"/>
              <a:gd name="connsiteY24" fmla="*/ 3459916 h 4361167"/>
              <a:gd name="connsiteX25" fmla="*/ 0 w 9018147"/>
              <a:gd name="connsiteY25" fmla="*/ 3465520 h 4361167"/>
              <a:gd name="connsiteX26" fmla="*/ 18240 w 9018147"/>
              <a:gd name="connsiteY26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379036 w 9018147"/>
              <a:gd name="connsiteY16" fmla="*/ 3669890 h 4361167"/>
              <a:gd name="connsiteX17" fmla="*/ 7799365 w 9018147"/>
              <a:gd name="connsiteY17" fmla="*/ 4348316 h 4361167"/>
              <a:gd name="connsiteX18" fmla="*/ 1978179 w 9018147"/>
              <a:gd name="connsiteY18" fmla="*/ 4361167 h 4361167"/>
              <a:gd name="connsiteX19" fmla="*/ 1706880 w 9018147"/>
              <a:gd name="connsiteY19" fmla="*/ 3892239 h 4361167"/>
              <a:gd name="connsiteX20" fmla="*/ 1255368 w 9018147"/>
              <a:gd name="connsiteY20" fmla="*/ 4160870 h 4361167"/>
              <a:gd name="connsiteX21" fmla="*/ 1219199 w 9018147"/>
              <a:gd name="connsiteY21" fmla="*/ 4356462 h 4361167"/>
              <a:gd name="connsiteX22" fmla="*/ 330925 w 9018147"/>
              <a:gd name="connsiteY22" fmla="*/ 4077789 h 4361167"/>
              <a:gd name="connsiteX23" fmla="*/ 583473 w 9018147"/>
              <a:gd name="connsiteY23" fmla="*/ 3921035 h 4361167"/>
              <a:gd name="connsiteX24" fmla="*/ 593005 w 9018147"/>
              <a:gd name="connsiteY24" fmla="*/ 3459916 h 4361167"/>
              <a:gd name="connsiteX25" fmla="*/ 0 w 9018147"/>
              <a:gd name="connsiteY25" fmla="*/ 3465520 h 4361167"/>
              <a:gd name="connsiteX26" fmla="*/ 18240 w 9018147"/>
              <a:gd name="connsiteY26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379036 w 9018147"/>
              <a:gd name="connsiteY16" fmla="*/ 3669890 h 4361167"/>
              <a:gd name="connsiteX17" fmla="*/ 7755120 w 9018147"/>
              <a:gd name="connsiteY17" fmla="*/ 4348316 h 4361167"/>
              <a:gd name="connsiteX18" fmla="*/ 1978179 w 9018147"/>
              <a:gd name="connsiteY18" fmla="*/ 4361167 h 4361167"/>
              <a:gd name="connsiteX19" fmla="*/ 1706880 w 9018147"/>
              <a:gd name="connsiteY19" fmla="*/ 3892239 h 4361167"/>
              <a:gd name="connsiteX20" fmla="*/ 1255368 w 9018147"/>
              <a:gd name="connsiteY20" fmla="*/ 4160870 h 4361167"/>
              <a:gd name="connsiteX21" fmla="*/ 1219199 w 9018147"/>
              <a:gd name="connsiteY21" fmla="*/ 4356462 h 4361167"/>
              <a:gd name="connsiteX22" fmla="*/ 330925 w 9018147"/>
              <a:gd name="connsiteY22" fmla="*/ 4077789 h 4361167"/>
              <a:gd name="connsiteX23" fmla="*/ 583473 w 9018147"/>
              <a:gd name="connsiteY23" fmla="*/ 3921035 h 4361167"/>
              <a:gd name="connsiteX24" fmla="*/ 593005 w 9018147"/>
              <a:gd name="connsiteY24" fmla="*/ 3459916 h 4361167"/>
              <a:gd name="connsiteX25" fmla="*/ 0 w 9018147"/>
              <a:gd name="connsiteY25" fmla="*/ 3465520 h 4361167"/>
              <a:gd name="connsiteX26" fmla="*/ 18240 w 9018147"/>
              <a:gd name="connsiteY26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423281 w 9018147"/>
              <a:gd name="connsiteY16" fmla="*/ 3780503 h 4361167"/>
              <a:gd name="connsiteX17" fmla="*/ 7755120 w 9018147"/>
              <a:gd name="connsiteY17" fmla="*/ 4348316 h 4361167"/>
              <a:gd name="connsiteX18" fmla="*/ 1978179 w 9018147"/>
              <a:gd name="connsiteY18" fmla="*/ 4361167 h 4361167"/>
              <a:gd name="connsiteX19" fmla="*/ 1706880 w 9018147"/>
              <a:gd name="connsiteY19" fmla="*/ 3892239 h 4361167"/>
              <a:gd name="connsiteX20" fmla="*/ 1255368 w 9018147"/>
              <a:gd name="connsiteY20" fmla="*/ 4160870 h 4361167"/>
              <a:gd name="connsiteX21" fmla="*/ 1219199 w 9018147"/>
              <a:gd name="connsiteY21" fmla="*/ 4356462 h 4361167"/>
              <a:gd name="connsiteX22" fmla="*/ 330925 w 9018147"/>
              <a:gd name="connsiteY22" fmla="*/ 4077789 h 4361167"/>
              <a:gd name="connsiteX23" fmla="*/ 583473 w 9018147"/>
              <a:gd name="connsiteY23" fmla="*/ 3921035 h 4361167"/>
              <a:gd name="connsiteX24" fmla="*/ 593005 w 9018147"/>
              <a:gd name="connsiteY24" fmla="*/ 3459916 h 4361167"/>
              <a:gd name="connsiteX25" fmla="*/ 0 w 9018147"/>
              <a:gd name="connsiteY25" fmla="*/ 3465520 h 4361167"/>
              <a:gd name="connsiteX26" fmla="*/ 18240 w 9018147"/>
              <a:gd name="connsiteY26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895230 w 9018147"/>
              <a:gd name="connsiteY16" fmla="*/ 3810000 h 4361167"/>
              <a:gd name="connsiteX17" fmla="*/ 7423281 w 9018147"/>
              <a:gd name="connsiteY17" fmla="*/ 3780503 h 4361167"/>
              <a:gd name="connsiteX18" fmla="*/ 7755120 w 9018147"/>
              <a:gd name="connsiteY18" fmla="*/ 4348316 h 4361167"/>
              <a:gd name="connsiteX19" fmla="*/ 1978179 w 9018147"/>
              <a:gd name="connsiteY19" fmla="*/ 4361167 h 4361167"/>
              <a:gd name="connsiteX20" fmla="*/ 1706880 w 9018147"/>
              <a:gd name="connsiteY20" fmla="*/ 3892239 h 4361167"/>
              <a:gd name="connsiteX21" fmla="*/ 1255368 w 9018147"/>
              <a:gd name="connsiteY21" fmla="*/ 4160870 h 4361167"/>
              <a:gd name="connsiteX22" fmla="*/ 1219199 w 9018147"/>
              <a:gd name="connsiteY22" fmla="*/ 4356462 h 4361167"/>
              <a:gd name="connsiteX23" fmla="*/ 330925 w 9018147"/>
              <a:gd name="connsiteY23" fmla="*/ 4077789 h 4361167"/>
              <a:gd name="connsiteX24" fmla="*/ 583473 w 9018147"/>
              <a:gd name="connsiteY24" fmla="*/ 3921035 h 4361167"/>
              <a:gd name="connsiteX25" fmla="*/ 593005 w 9018147"/>
              <a:gd name="connsiteY25" fmla="*/ 3459916 h 4361167"/>
              <a:gd name="connsiteX26" fmla="*/ 0 w 9018147"/>
              <a:gd name="connsiteY26" fmla="*/ 3465520 h 4361167"/>
              <a:gd name="connsiteX27" fmla="*/ 18240 w 9018147"/>
              <a:gd name="connsiteY27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7917352 w 9018147"/>
              <a:gd name="connsiteY16" fmla="*/ 3795252 h 4361167"/>
              <a:gd name="connsiteX17" fmla="*/ 7423281 w 9018147"/>
              <a:gd name="connsiteY17" fmla="*/ 3780503 h 4361167"/>
              <a:gd name="connsiteX18" fmla="*/ 7755120 w 9018147"/>
              <a:gd name="connsiteY18" fmla="*/ 4348316 h 4361167"/>
              <a:gd name="connsiteX19" fmla="*/ 1978179 w 9018147"/>
              <a:gd name="connsiteY19" fmla="*/ 4361167 h 4361167"/>
              <a:gd name="connsiteX20" fmla="*/ 1706880 w 9018147"/>
              <a:gd name="connsiteY20" fmla="*/ 3892239 h 4361167"/>
              <a:gd name="connsiteX21" fmla="*/ 1255368 w 9018147"/>
              <a:gd name="connsiteY21" fmla="*/ 4160870 h 4361167"/>
              <a:gd name="connsiteX22" fmla="*/ 1219199 w 9018147"/>
              <a:gd name="connsiteY22" fmla="*/ 4356462 h 4361167"/>
              <a:gd name="connsiteX23" fmla="*/ 330925 w 9018147"/>
              <a:gd name="connsiteY23" fmla="*/ 4077789 h 4361167"/>
              <a:gd name="connsiteX24" fmla="*/ 583473 w 9018147"/>
              <a:gd name="connsiteY24" fmla="*/ 3921035 h 4361167"/>
              <a:gd name="connsiteX25" fmla="*/ 593005 w 9018147"/>
              <a:gd name="connsiteY25" fmla="*/ 3459916 h 4361167"/>
              <a:gd name="connsiteX26" fmla="*/ 0 w 9018147"/>
              <a:gd name="connsiteY26" fmla="*/ 3465520 h 4361167"/>
              <a:gd name="connsiteX27" fmla="*/ 18240 w 9018147"/>
              <a:gd name="connsiteY27" fmla="*/ 0 h 4361167"/>
              <a:gd name="connsiteX0" fmla="*/ 18240 w 9018147"/>
              <a:gd name="connsiteY0" fmla="*/ 0 h 4372515"/>
              <a:gd name="connsiteX1" fmla="*/ 1846216 w 9018147"/>
              <a:gd name="connsiteY1" fmla="*/ 2177 h 4372515"/>
              <a:gd name="connsiteX2" fmla="*/ 1837508 w 9018147"/>
              <a:gd name="connsiteY2" fmla="*/ 2423159 h 4372515"/>
              <a:gd name="connsiteX3" fmla="*/ 1271450 w 9018147"/>
              <a:gd name="connsiteY3" fmla="*/ 2423159 h 4372515"/>
              <a:gd name="connsiteX4" fmla="*/ 1245324 w 9018147"/>
              <a:gd name="connsiteY4" fmla="*/ 3180805 h 4372515"/>
              <a:gd name="connsiteX5" fmla="*/ 1428203 w 9018147"/>
              <a:gd name="connsiteY5" fmla="*/ 3180806 h 4372515"/>
              <a:gd name="connsiteX6" fmla="*/ 1750423 w 9018147"/>
              <a:gd name="connsiteY6" fmla="*/ 2597330 h 4372515"/>
              <a:gd name="connsiteX7" fmla="*/ 5409707 w 9018147"/>
              <a:gd name="connsiteY7" fmla="*/ 2595154 h 4372515"/>
              <a:gd name="connsiteX8" fmla="*/ 5296141 w 9018147"/>
              <a:gd name="connsiteY8" fmla="*/ 2827755 h 4372515"/>
              <a:gd name="connsiteX9" fmla="*/ 5283083 w 9018147"/>
              <a:gd name="connsiteY9" fmla="*/ 3202928 h 4372515"/>
              <a:gd name="connsiteX10" fmla="*/ 6447363 w 9018147"/>
              <a:gd name="connsiteY10" fmla="*/ 3195554 h 4372515"/>
              <a:gd name="connsiteX11" fmla="*/ 6427909 w 9018147"/>
              <a:gd name="connsiteY11" fmla="*/ 2821085 h 4372515"/>
              <a:gd name="connsiteX12" fmla="*/ 8422172 w 9018147"/>
              <a:gd name="connsiteY12" fmla="*/ 2821085 h 4372515"/>
              <a:gd name="connsiteX13" fmla="*/ 8429194 w 9018147"/>
              <a:gd name="connsiteY13" fmla="*/ 3195553 h 4372515"/>
              <a:gd name="connsiteX14" fmla="*/ 9017727 w 9018147"/>
              <a:gd name="connsiteY14" fmla="*/ 3202926 h 4372515"/>
              <a:gd name="connsiteX15" fmla="*/ 9010352 w 9018147"/>
              <a:gd name="connsiteY15" fmla="*/ 4354229 h 4372515"/>
              <a:gd name="connsiteX16" fmla="*/ 7917352 w 9018147"/>
              <a:gd name="connsiteY16" fmla="*/ 3972232 h 4372515"/>
              <a:gd name="connsiteX17" fmla="*/ 7917352 w 9018147"/>
              <a:gd name="connsiteY17" fmla="*/ 3795252 h 4372515"/>
              <a:gd name="connsiteX18" fmla="*/ 7423281 w 9018147"/>
              <a:gd name="connsiteY18" fmla="*/ 3780503 h 4372515"/>
              <a:gd name="connsiteX19" fmla="*/ 7755120 w 9018147"/>
              <a:gd name="connsiteY19" fmla="*/ 4348316 h 4372515"/>
              <a:gd name="connsiteX20" fmla="*/ 1978179 w 9018147"/>
              <a:gd name="connsiteY20" fmla="*/ 4361167 h 4372515"/>
              <a:gd name="connsiteX21" fmla="*/ 1706880 w 9018147"/>
              <a:gd name="connsiteY21" fmla="*/ 3892239 h 4372515"/>
              <a:gd name="connsiteX22" fmla="*/ 1255368 w 9018147"/>
              <a:gd name="connsiteY22" fmla="*/ 4160870 h 4372515"/>
              <a:gd name="connsiteX23" fmla="*/ 1219199 w 9018147"/>
              <a:gd name="connsiteY23" fmla="*/ 4356462 h 4372515"/>
              <a:gd name="connsiteX24" fmla="*/ 330925 w 9018147"/>
              <a:gd name="connsiteY24" fmla="*/ 4077789 h 4372515"/>
              <a:gd name="connsiteX25" fmla="*/ 583473 w 9018147"/>
              <a:gd name="connsiteY25" fmla="*/ 3921035 h 4372515"/>
              <a:gd name="connsiteX26" fmla="*/ 593005 w 9018147"/>
              <a:gd name="connsiteY26" fmla="*/ 3459916 h 4372515"/>
              <a:gd name="connsiteX27" fmla="*/ 0 w 9018147"/>
              <a:gd name="connsiteY27" fmla="*/ 3465520 h 4372515"/>
              <a:gd name="connsiteX28" fmla="*/ 18240 w 9018147"/>
              <a:gd name="connsiteY28" fmla="*/ 0 h 4372515"/>
              <a:gd name="connsiteX0" fmla="*/ 18240 w 9018147"/>
              <a:gd name="connsiteY0" fmla="*/ 0 h 4372515"/>
              <a:gd name="connsiteX1" fmla="*/ 1846216 w 9018147"/>
              <a:gd name="connsiteY1" fmla="*/ 2177 h 4372515"/>
              <a:gd name="connsiteX2" fmla="*/ 1837508 w 9018147"/>
              <a:gd name="connsiteY2" fmla="*/ 2423159 h 4372515"/>
              <a:gd name="connsiteX3" fmla="*/ 1271450 w 9018147"/>
              <a:gd name="connsiteY3" fmla="*/ 2423159 h 4372515"/>
              <a:gd name="connsiteX4" fmla="*/ 1245324 w 9018147"/>
              <a:gd name="connsiteY4" fmla="*/ 3180805 h 4372515"/>
              <a:gd name="connsiteX5" fmla="*/ 1428203 w 9018147"/>
              <a:gd name="connsiteY5" fmla="*/ 3180806 h 4372515"/>
              <a:gd name="connsiteX6" fmla="*/ 1750423 w 9018147"/>
              <a:gd name="connsiteY6" fmla="*/ 2597330 h 4372515"/>
              <a:gd name="connsiteX7" fmla="*/ 5409707 w 9018147"/>
              <a:gd name="connsiteY7" fmla="*/ 2595154 h 4372515"/>
              <a:gd name="connsiteX8" fmla="*/ 5296141 w 9018147"/>
              <a:gd name="connsiteY8" fmla="*/ 2827755 h 4372515"/>
              <a:gd name="connsiteX9" fmla="*/ 5283083 w 9018147"/>
              <a:gd name="connsiteY9" fmla="*/ 3202928 h 4372515"/>
              <a:gd name="connsiteX10" fmla="*/ 6447363 w 9018147"/>
              <a:gd name="connsiteY10" fmla="*/ 3195554 h 4372515"/>
              <a:gd name="connsiteX11" fmla="*/ 6427909 w 9018147"/>
              <a:gd name="connsiteY11" fmla="*/ 2821085 h 4372515"/>
              <a:gd name="connsiteX12" fmla="*/ 8422172 w 9018147"/>
              <a:gd name="connsiteY12" fmla="*/ 2821085 h 4372515"/>
              <a:gd name="connsiteX13" fmla="*/ 8429194 w 9018147"/>
              <a:gd name="connsiteY13" fmla="*/ 3195553 h 4372515"/>
              <a:gd name="connsiteX14" fmla="*/ 9017727 w 9018147"/>
              <a:gd name="connsiteY14" fmla="*/ 3202926 h 4372515"/>
              <a:gd name="connsiteX15" fmla="*/ 9010352 w 9018147"/>
              <a:gd name="connsiteY15" fmla="*/ 4354229 h 4372515"/>
              <a:gd name="connsiteX16" fmla="*/ 7917352 w 9018147"/>
              <a:gd name="connsiteY16" fmla="*/ 3972232 h 4372515"/>
              <a:gd name="connsiteX17" fmla="*/ 7917352 w 9018147"/>
              <a:gd name="connsiteY17" fmla="*/ 3795252 h 4372515"/>
              <a:gd name="connsiteX18" fmla="*/ 7423281 w 9018147"/>
              <a:gd name="connsiteY18" fmla="*/ 3780503 h 4372515"/>
              <a:gd name="connsiteX19" fmla="*/ 7755120 w 9018147"/>
              <a:gd name="connsiteY19" fmla="*/ 4348316 h 4372515"/>
              <a:gd name="connsiteX20" fmla="*/ 1978179 w 9018147"/>
              <a:gd name="connsiteY20" fmla="*/ 4361167 h 4372515"/>
              <a:gd name="connsiteX21" fmla="*/ 1706880 w 9018147"/>
              <a:gd name="connsiteY21" fmla="*/ 3892239 h 4372515"/>
              <a:gd name="connsiteX22" fmla="*/ 1255368 w 9018147"/>
              <a:gd name="connsiteY22" fmla="*/ 4160870 h 4372515"/>
              <a:gd name="connsiteX23" fmla="*/ 1219199 w 9018147"/>
              <a:gd name="connsiteY23" fmla="*/ 4356462 h 4372515"/>
              <a:gd name="connsiteX24" fmla="*/ 330925 w 9018147"/>
              <a:gd name="connsiteY24" fmla="*/ 4077789 h 4372515"/>
              <a:gd name="connsiteX25" fmla="*/ 583473 w 9018147"/>
              <a:gd name="connsiteY25" fmla="*/ 3921035 h 4372515"/>
              <a:gd name="connsiteX26" fmla="*/ 593005 w 9018147"/>
              <a:gd name="connsiteY26" fmla="*/ 3459916 h 4372515"/>
              <a:gd name="connsiteX27" fmla="*/ 0 w 9018147"/>
              <a:gd name="connsiteY27" fmla="*/ 3465520 h 4372515"/>
              <a:gd name="connsiteX28" fmla="*/ 18240 w 9018147"/>
              <a:gd name="connsiteY28" fmla="*/ 0 h 4372515"/>
              <a:gd name="connsiteX0" fmla="*/ 18240 w 9018147"/>
              <a:gd name="connsiteY0" fmla="*/ 0 h 4387707"/>
              <a:gd name="connsiteX1" fmla="*/ 1846216 w 9018147"/>
              <a:gd name="connsiteY1" fmla="*/ 2177 h 4387707"/>
              <a:gd name="connsiteX2" fmla="*/ 1837508 w 9018147"/>
              <a:gd name="connsiteY2" fmla="*/ 2423159 h 4387707"/>
              <a:gd name="connsiteX3" fmla="*/ 1271450 w 9018147"/>
              <a:gd name="connsiteY3" fmla="*/ 2423159 h 4387707"/>
              <a:gd name="connsiteX4" fmla="*/ 1245324 w 9018147"/>
              <a:gd name="connsiteY4" fmla="*/ 3180805 h 4387707"/>
              <a:gd name="connsiteX5" fmla="*/ 1428203 w 9018147"/>
              <a:gd name="connsiteY5" fmla="*/ 3180806 h 4387707"/>
              <a:gd name="connsiteX6" fmla="*/ 1750423 w 9018147"/>
              <a:gd name="connsiteY6" fmla="*/ 2597330 h 4387707"/>
              <a:gd name="connsiteX7" fmla="*/ 5409707 w 9018147"/>
              <a:gd name="connsiteY7" fmla="*/ 2595154 h 4387707"/>
              <a:gd name="connsiteX8" fmla="*/ 5296141 w 9018147"/>
              <a:gd name="connsiteY8" fmla="*/ 2827755 h 4387707"/>
              <a:gd name="connsiteX9" fmla="*/ 5283083 w 9018147"/>
              <a:gd name="connsiteY9" fmla="*/ 3202928 h 4387707"/>
              <a:gd name="connsiteX10" fmla="*/ 6447363 w 9018147"/>
              <a:gd name="connsiteY10" fmla="*/ 3195554 h 4387707"/>
              <a:gd name="connsiteX11" fmla="*/ 6427909 w 9018147"/>
              <a:gd name="connsiteY11" fmla="*/ 2821085 h 4387707"/>
              <a:gd name="connsiteX12" fmla="*/ 8422172 w 9018147"/>
              <a:gd name="connsiteY12" fmla="*/ 2821085 h 4387707"/>
              <a:gd name="connsiteX13" fmla="*/ 8429194 w 9018147"/>
              <a:gd name="connsiteY13" fmla="*/ 3195553 h 4387707"/>
              <a:gd name="connsiteX14" fmla="*/ 9017727 w 9018147"/>
              <a:gd name="connsiteY14" fmla="*/ 3202926 h 4387707"/>
              <a:gd name="connsiteX15" fmla="*/ 9010352 w 9018147"/>
              <a:gd name="connsiteY15" fmla="*/ 4354229 h 4387707"/>
              <a:gd name="connsiteX16" fmla="*/ 8131204 w 9018147"/>
              <a:gd name="connsiteY16" fmla="*/ 3994355 h 4387707"/>
              <a:gd name="connsiteX17" fmla="*/ 7917352 w 9018147"/>
              <a:gd name="connsiteY17" fmla="*/ 3972232 h 4387707"/>
              <a:gd name="connsiteX18" fmla="*/ 7917352 w 9018147"/>
              <a:gd name="connsiteY18" fmla="*/ 3795252 h 4387707"/>
              <a:gd name="connsiteX19" fmla="*/ 7423281 w 9018147"/>
              <a:gd name="connsiteY19" fmla="*/ 3780503 h 4387707"/>
              <a:gd name="connsiteX20" fmla="*/ 7755120 w 9018147"/>
              <a:gd name="connsiteY20" fmla="*/ 4348316 h 4387707"/>
              <a:gd name="connsiteX21" fmla="*/ 1978179 w 9018147"/>
              <a:gd name="connsiteY21" fmla="*/ 4361167 h 4387707"/>
              <a:gd name="connsiteX22" fmla="*/ 1706880 w 9018147"/>
              <a:gd name="connsiteY22" fmla="*/ 3892239 h 4387707"/>
              <a:gd name="connsiteX23" fmla="*/ 1255368 w 9018147"/>
              <a:gd name="connsiteY23" fmla="*/ 4160870 h 4387707"/>
              <a:gd name="connsiteX24" fmla="*/ 1219199 w 9018147"/>
              <a:gd name="connsiteY24" fmla="*/ 4356462 h 4387707"/>
              <a:gd name="connsiteX25" fmla="*/ 330925 w 9018147"/>
              <a:gd name="connsiteY25" fmla="*/ 4077789 h 4387707"/>
              <a:gd name="connsiteX26" fmla="*/ 583473 w 9018147"/>
              <a:gd name="connsiteY26" fmla="*/ 3921035 h 4387707"/>
              <a:gd name="connsiteX27" fmla="*/ 593005 w 9018147"/>
              <a:gd name="connsiteY27" fmla="*/ 3459916 h 4387707"/>
              <a:gd name="connsiteX28" fmla="*/ 0 w 9018147"/>
              <a:gd name="connsiteY28" fmla="*/ 3465520 h 4387707"/>
              <a:gd name="connsiteX29" fmla="*/ 18240 w 9018147"/>
              <a:gd name="connsiteY29" fmla="*/ 0 h 4387707"/>
              <a:gd name="connsiteX0" fmla="*/ 18240 w 9018147"/>
              <a:gd name="connsiteY0" fmla="*/ 0 h 4387707"/>
              <a:gd name="connsiteX1" fmla="*/ 1846216 w 9018147"/>
              <a:gd name="connsiteY1" fmla="*/ 2177 h 4387707"/>
              <a:gd name="connsiteX2" fmla="*/ 1837508 w 9018147"/>
              <a:gd name="connsiteY2" fmla="*/ 2423159 h 4387707"/>
              <a:gd name="connsiteX3" fmla="*/ 1271450 w 9018147"/>
              <a:gd name="connsiteY3" fmla="*/ 2423159 h 4387707"/>
              <a:gd name="connsiteX4" fmla="*/ 1245324 w 9018147"/>
              <a:gd name="connsiteY4" fmla="*/ 3180805 h 4387707"/>
              <a:gd name="connsiteX5" fmla="*/ 1428203 w 9018147"/>
              <a:gd name="connsiteY5" fmla="*/ 3180806 h 4387707"/>
              <a:gd name="connsiteX6" fmla="*/ 1750423 w 9018147"/>
              <a:gd name="connsiteY6" fmla="*/ 2597330 h 4387707"/>
              <a:gd name="connsiteX7" fmla="*/ 5409707 w 9018147"/>
              <a:gd name="connsiteY7" fmla="*/ 2595154 h 4387707"/>
              <a:gd name="connsiteX8" fmla="*/ 5296141 w 9018147"/>
              <a:gd name="connsiteY8" fmla="*/ 2827755 h 4387707"/>
              <a:gd name="connsiteX9" fmla="*/ 5283083 w 9018147"/>
              <a:gd name="connsiteY9" fmla="*/ 3202928 h 4387707"/>
              <a:gd name="connsiteX10" fmla="*/ 6447363 w 9018147"/>
              <a:gd name="connsiteY10" fmla="*/ 3195554 h 4387707"/>
              <a:gd name="connsiteX11" fmla="*/ 6427909 w 9018147"/>
              <a:gd name="connsiteY11" fmla="*/ 2821085 h 4387707"/>
              <a:gd name="connsiteX12" fmla="*/ 8422172 w 9018147"/>
              <a:gd name="connsiteY12" fmla="*/ 2821085 h 4387707"/>
              <a:gd name="connsiteX13" fmla="*/ 8429194 w 9018147"/>
              <a:gd name="connsiteY13" fmla="*/ 3195553 h 4387707"/>
              <a:gd name="connsiteX14" fmla="*/ 9017727 w 9018147"/>
              <a:gd name="connsiteY14" fmla="*/ 3202926 h 4387707"/>
              <a:gd name="connsiteX15" fmla="*/ 9010352 w 9018147"/>
              <a:gd name="connsiteY15" fmla="*/ 4354229 h 4387707"/>
              <a:gd name="connsiteX16" fmla="*/ 8131204 w 9018147"/>
              <a:gd name="connsiteY16" fmla="*/ 3994355 h 4387707"/>
              <a:gd name="connsiteX17" fmla="*/ 7917352 w 9018147"/>
              <a:gd name="connsiteY17" fmla="*/ 3972232 h 4387707"/>
              <a:gd name="connsiteX18" fmla="*/ 7917352 w 9018147"/>
              <a:gd name="connsiteY18" fmla="*/ 3795252 h 4387707"/>
              <a:gd name="connsiteX19" fmla="*/ 7423281 w 9018147"/>
              <a:gd name="connsiteY19" fmla="*/ 3780503 h 4387707"/>
              <a:gd name="connsiteX20" fmla="*/ 7755120 w 9018147"/>
              <a:gd name="connsiteY20" fmla="*/ 4348316 h 4387707"/>
              <a:gd name="connsiteX21" fmla="*/ 1978179 w 9018147"/>
              <a:gd name="connsiteY21" fmla="*/ 4361167 h 4387707"/>
              <a:gd name="connsiteX22" fmla="*/ 1706880 w 9018147"/>
              <a:gd name="connsiteY22" fmla="*/ 3892239 h 4387707"/>
              <a:gd name="connsiteX23" fmla="*/ 1255368 w 9018147"/>
              <a:gd name="connsiteY23" fmla="*/ 4160870 h 4387707"/>
              <a:gd name="connsiteX24" fmla="*/ 1219199 w 9018147"/>
              <a:gd name="connsiteY24" fmla="*/ 4356462 h 4387707"/>
              <a:gd name="connsiteX25" fmla="*/ 330925 w 9018147"/>
              <a:gd name="connsiteY25" fmla="*/ 4077789 h 4387707"/>
              <a:gd name="connsiteX26" fmla="*/ 583473 w 9018147"/>
              <a:gd name="connsiteY26" fmla="*/ 3921035 h 4387707"/>
              <a:gd name="connsiteX27" fmla="*/ 593005 w 9018147"/>
              <a:gd name="connsiteY27" fmla="*/ 3459916 h 4387707"/>
              <a:gd name="connsiteX28" fmla="*/ 0 w 9018147"/>
              <a:gd name="connsiteY28" fmla="*/ 3465520 h 4387707"/>
              <a:gd name="connsiteX29" fmla="*/ 18240 w 9018147"/>
              <a:gd name="connsiteY29" fmla="*/ 0 h 438770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31204 w 9018147"/>
              <a:gd name="connsiteY16" fmla="*/ 3994355 h 4361167"/>
              <a:gd name="connsiteX17" fmla="*/ 7917352 w 9018147"/>
              <a:gd name="connsiteY17" fmla="*/ 3972232 h 4361167"/>
              <a:gd name="connsiteX18" fmla="*/ 7917352 w 9018147"/>
              <a:gd name="connsiteY18" fmla="*/ 3795252 h 4361167"/>
              <a:gd name="connsiteX19" fmla="*/ 7423281 w 9018147"/>
              <a:gd name="connsiteY19" fmla="*/ 3780503 h 4361167"/>
              <a:gd name="connsiteX20" fmla="*/ 7755120 w 9018147"/>
              <a:gd name="connsiteY20" fmla="*/ 4348316 h 4361167"/>
              <a:gd name="connsiteX21" fmla="*/ 1978179 w 9018147"/>
              <a:gd name="connsiteY21" fmla="*/ 4361167 h 4361167"/>
              <a:gd name="connsiteX22" fmla="*/ 1706880 w 9018147"/>
              <a:gd name="connsiteY22" fmla="*/ 3892239 h 4361167"/>
              <a:gd name="connsiteX23" fmla="*/ 1255368 w 9018147"/>
              <a:gd name="connsiteY23" fmla="*/ 4160870 h 4361167"/>
              <a:gd name="connsiteX24" fmla="*/ 1219199 w 9018147"/>
              <a:gd name="connsiteY24" fmla="*/ 4356462 h 4361167"/>
              <a:gd name="connsiteX25" fmla="*/ 330925 w 9018147"/>
              <a:gd name="connsiteY25" fmla="*/ 4077789 h 4361167"/>
              <a:gd name="connsiteX26" fmla="*/ 583473 w 9018147"/>
              <a:gd name="connsiteY26" fmla="*/ 3921035 h 4361167"/>
              <a:gd name="connsiteX27" fmla="*/ 593005 w 9018147"/>
              <a:gd name="connsiteY27" fmla="*/ 3459916 h 4361167"/>
              <a:gd name="connsiteX28" fmla="*/ 0 w 9018147"/>
              <a:gd name="connsiteY28" fmla="*/ 3465520 h 4361167"/>
              <a:gd name="connsiteX29" fmla="*/ 18240 w 9018147"/>
              <a:gd name="connsiteY29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31204 w 9018147"/>
              <a:gd name="connsiteY16" fmla="*/ 3994355 h 4361167"/>
              <a:gd name="connsiteX17" fmla="*/ 7902604 w 9018147"/>
              <a:gd name="connsiteY17" fmla="*/ 3994355 h 4361167"/>
              <a:gd name="connsiteX18" fmla="*/ 7917352 w 9018147"/>
              <a:gd name="connsiteY18" fmla="*/ 3795252 h 4361167"/>
              <a:gd name="connsiteX19" fmla="*/ 7423281 w 9018147"/>
              <a:gd name="connsiteY19" fmla="*/ 3780503 h 4361167"/>
              <a:gd name="connsiteX20" fmla="*/ 7755120 w 9018147"/>
              <a:gd name="connsiteY20" fmla="*/ 4348316 h 4361167"/>
              <a:gd name="connsiteX21" fmla="*/ 1978179 w 9018147"/>
              <a:gd name="connsiteY21" fmla="*/ 4361167 h 4361167"/>
              <a:gd name="connsiteX22" fmla="*/ 1706880 w 9018147"/>
              <a:gd name="connsiteY22" fmla="*/ 3892239 h 4361167"/>
              <a:gd name="connsiteX23" fmla="*/ 1255368 w 9018147"/>
              <a:gd name="connsiteY23" fmla="*/ 4160870 h 4361167"/>
              <a:gd name="connsiteX24" fmla="*/ 1219199 w 9018147"/>
              <a:gd name="connsiteY24" fmla="*/ 4356462 h 4361167"/>
              <a:gd name="connsiteX25" fmla="*/ 330925 w 9018147"/>
              <a:gd name="connsiteY25" fmla="*/ 4077789 h 4361167"/>
              <a:gd name="connsiteX26" fmla="*/ 583473 w 9018147"/>
              <a:gd name="connsiteY26" fmla="*/ 3921035 h 4361167"/>
              <a:gd name="connsiteX27" fmla="*/ 593005 w 9018147"/>
              <a:gd name="connsiteY27" fmla="*/ 3459916 h 4361167"/>
              <a:gd name="connsiteX28" fmla="*/ 0 w 9018147"/>
              <a:gd name="connsiteY28" fmla="*/ 3465520 h 4361167"/>
              <a:gd name="connsiteX29" fmla="*/ 18240 w 9018147"/>
              <a:gd name="connsiteY29" fmla="*/ 0 h 4361167"/>
              <a:gd name="connsiteX0" fmla="*/ 18240 w 9018147"/>
              <a:gd name="connsiteY0" fmla="*/ 0 h 4374541"/>
              <a:gd name="connsiteX1" fmla="*/ 1846216 w 9018147"/>
              <a:gd name="connsiteY1" fmla="*/ 2177 h 4374541"/>
              <a:gd name="connsiteX2" fmla="*/ 1837508 w 9018147"/>
              <a:gd name="connsiteY2" fmla="*/ 2423159 h 4374541"/>
              <a:gd name="connsiteX3" fmla="*/ 1271450 w 9018147"/>
              <a:gd name="connsiteY3" fmla="*/ 2423159 h 4374541"/>
              <a:gd name="connsiteX4" fmla="*/ 1245324 w 9018147"/>
              <a:gd name="connsiteY4" fmla="*/ 3180805 h 4374541"/>
              <a:gd name="connsiteX5" fmla="*/ 1428203 w 9018147"/>
              <a:gd name="connsiteY5" fmla="*/ 3180806 h 4374541"/>
              <a:gd name="connsiteX6" fmla="*/ 1750423 w 9018147"/>
              <a:gd name="connsiteY6" fmla="*/ 2597330 h 4374541"/>
              <a:gd name="connsiteX7" fmla="*/ 5409707 w 9018147"/>
              <a:gd name="connsiteY7" fmla="*/ 2595154 h 4374541"/>
              <a:gd name="connsiteX8" fmla="*/ 5296141 w 9018147"/>
              <a:gd name="connsiteY8" fmla="*/ 2827755 h 4374541"/>
              <a:gd name="connsiteX9" fmla="*/ 5283083 w 9018147"/>
              <a:gd name="connsiteY9" fmla="*/ 3202928 h 4374541"/>
              <a:gd name="connsiteX10" fmla="*/ 6447363 w 9018147"/>
              <a:gd name="connsiteY10" fmla="*/ 3195554 h 4374541"/>
              <a:gd name="connsiteX11" fmla="*/ 6427909 w 9018147"/>
              <a:gd name="connsiteY11" fmla="*/ 2821085 h 4374541"/>
              <a:gd name="connsiteX12" fmla="*/ 8422172 w 9018147"/>
              <a:gd name="connsiteY12" fmla="*/ 2821085 h 4374541"/>
              <a:gd name="connsiteX13" fmla="*/ 8429194 w 9018147"/>
              <a:gd name="connsiteY13" fmla="*/ 3195553 h 4374541"/>
              <a:gd name="connsiteX14" fmla="*/ 9017727 w 9018147"/>
              <a:gd name="connsiteY14" fmla="*/ 3202926 h 4374541"/>
              <a:gd name="connsiteX15" fmla="*/ 9010352 w 9018147"/>
              <a:gd name="connsiteY15" fmla="*/ 4354229 h 4374541"/>
              <a:gd name="connsiteX16" fmla="*/ 8153326 w 9018147"/>
              <a:gd name="connsiteY16" fmla="*/ 4355690 h 4374541"/>
              <a:gd name="connsiteX17" fmla="*/ 8131204 w 9018147"/>
              <a:gd name="connsiteY17" fmla="*/ 3994355 h 4374541"/>
              <a:gd name="connsiteX18" fmla="*/ 7902604 w 9018147"/>
              <a:gd name="connsiteY18" fmla="*/ 3994355 h 4374541"/>
              <a:gd name="connsiteX19" fmla="*/ 7917352 w 9018147"/>
              <a:gd name="connsiteY19" fmla="*/ 3795252 h 4374541"/>
              <a:gd name="connsiteX20" fmla="*/ 7423281 w 9018147"/>
              <a:gd name="connsiteY20" fmla="*/ 3780503 h 4374541"/>
              <a:gd name="connsiteX21" fmla="*/ 7755120 w 9018147"/>
              <a:gd name="connsiteY21" fmla="*/ 4348316 h 4374541"/>
              <a:gd name="connsiteX22" fmla="*/ 1978179 w 9018147"/>
              <a:gd name="connsiteY22" fmla="*/ 4361167 h 4374541"/>
              <a:gd name="connsiteX23" fmla="*/ 1706880 w 9018147"/>
              <a:gd name="connsiteY23" fmla="*/ 3892239 h 4374541"/>
              <a:gd name="connsiteX24" fmla="*/ 1255368 w 9018147"/>
              <a:gd name="connsiteY24" fmla="*/ 4160870 h 4374541"/>
              <a:gd name="connsiteX25" fmla="*/ 1219199 w 9018147"/>
              <a:gd name="connsiteY25" fmla="*/ 4356462 h 4374541"/>
              <a:gd name="connsiteX26" fmla="*/ 330925 w 9018147"/>
              <a:gd name="connsiteY26" fmla="*/ 4077789 h 4374541"/>
              <a:gd name="connsiteX27" fmla="*/ 583473 w 9018147"/>
              <a:gd name="connsiteY27" fmla="*/ 3921035 h 4374541"/>
              <a:gd name="connsiteX28" fmla="*/ 593005 w 9018147"/>
              <a:gd name="connsiteY28" fmla="*/ 3459916 h 4374541"/>
              <a:gd name="connsiteX29" fmla="*/ 0 w 9018147"/>
              <a:gd name="connsiteY29" fmla="*/ 3465520 h 4374541"/>
              <a:gd name="connsiteX30" fmla="*/ 18240 w 9018147"/>
              <a:gd name="connsiteY30" fmla="*/ 0 h 4374541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53326 w 9018147"/>
              <a:gd name="connsiteY16" fmla="*/ 4355690 h 4361167"/>
              <a:gd name="connsiteX17" fmla="*/ 8131204 w 9018147"/>
              <a:gd name="connsiteY17" fmla="*/ 3994355 h 4361167"/>
              <a:gd name="connsiteX18" fmla="*/ 7902604 w 9018147"/>
              <a:gd name="connsiteY18" fmla="*/ 3994355 h 4361167"/>
              <a:gd name="connsiteX19" fmla="*/ 7917352 w 9018147"/>
              <a:gd name="connsiteY19" fmla="*/ 3795252 h 4361167"/>
              <a:gd name="connsiteX20" fmla="*/ 7423281 w 9018147"/>
              <a:gd name="connsiteY20" fmla="*/ 3780503 h 4361167"/>
              <a:gd name="connsiteX21" fmla="*/ 7755120 w 9018147"/>
              <a:gd name="connsiteY21" fmla="*/ 4348316 h 4361167"/>
              <a:gd name="connsiteX22" fmla="*/ 1978179 w 9018147"/>
              <a:gd name="connsiteY22" fmla="*/ 4361167 h 4361167"/>
              <a:gd name="connsiteX23" fmla="*/ 1706880 w 9018147"/>
              <a:gd name="connsiteY23" fmla="*/ 3892239 h 4361167"/>
              <a:gd name="connsiteX24" fmla="*/ 1255368 w 9018147"/>
              <a:gd name="connsiteY24" fmla="*/ 4160870 h 4361167"/>
              <a:gd name="connsiteX25" fmla="*/ 1219199 w 9018147"/>
              <a:gd name="connsiteY25" fmla="*/ 4356462 h 4361167"/>
              <a:gd name="connsiteX26" fmla="*/ 330925 w 9018147"/>
              <a:gd name="connsiteY26" fmla="*/ 4077789 h 4361167"/>
              <a:gd name="connsiteX27" fmla="*/ 583473 w 9018147"/>
              <a:gd name="connsiteY27" fmla="*/ 3921035 h 4361167"/>
              <a:gd name="connsiteX28" fmla="*/ 593005 w 9018147"/>
              <a:gd name="connsiteY28" fmla="*/ 3459916 h 4361167"/>
              <a:gd name="connsiteX29" fmla="*/ 0 w 9018147"/>
              <a:gd name="connsiteY29" fmla="*/ 3465520 h 4361167"/>
              <a:gd name="connsiteX30" fmla="*/ 18240 w 9018147"/>
              <a:gd name="connsiteY30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53326 w 9018147"/>
              <a:gd name="connsiteY16" fmla="*/ 4355690 h 4361167"/>
              <a:gd name="connsiteX17" fmla="*/ 8138578 w 9018147"/>
              <a:gd name="connsiteY17" fmla="*/ 3986981 h 4361167"/>
              <a:gd name="connsiteX18" fmla="*/ 7902604 w 9018147"/>
              <a:gd name="connsiteY18" fmla="*/ 3994355 h 4361167"/>
              <a:gd name="connsiteX19" fmla="*/ 7917352 w 9018147"/>
              <a:gd name="connsiteY19" fmla="*/ 3795252 h 4361167"/>
              <a:gd name="connsiteX20" fmla="*/ 7423281 w 9018147"/>
              <a:gd name="connsiteY20" fmla="*/ 3780503 h 4361167"/>
              <a:gd name="connsiteX21" fmla="*/ 7755120 w 9018147"/>
              <a:gd name="connsiteY21" fmla="*/ 4348316 h 4361167"/>
              <a:gd name="connsiteX22" fmla="*/ 1978179 w 9018147"/>
              <a:gd name="connsiteY22" fmla="*/ 4361167 h 4361167"/>
              <a:gd name="connsiteX23" fmla="*/ 1706880 w 9018147"/>
              <a:gd name="connsiteY23" fmla="*/ 3892239 h 4361167"/>
              <a:gd name="connsiteX24" fmla="*/ 1255368 w 9018147"/>
              <a:gd name="connsiteY24" fmla="*/ 4160870 h 4361167"/>
              <a:gd name="connsiteX25" fmla="*/ 1219199 w 9018147"/>
              <a:gd name="connsiteY25" fmla="*/ 4356462 h 4361167"/>
              <a:gd name="connsiteX26" fmla="*/ 330925 w 9018147"/>
              <a:gd name="connsiteY26" fmla="*/ 4077789 h 4361167"/>
              <a:gd name="connsiteX27" fmla="*/ 583473 w 9018147"/>
              <a:gd name="connsiteY27" fmla="*/ 3921035 h 4361167"/>
              <a:gd name="connsiteX28" fmla="*/ 593005 w 9018147"/>
              <a:gd name="connsiteY28" fmla="*/ 3459916 h 4361167"/>
              <a:gd name="connsiteX29" fmla="*/ 0 w 9018147"/>
              <a:gd name="connsiteY29" fmla="*/ 3465520 h 4361167"/>
              <a:gd name="connsiteX30" fmla="*/ 18240 w 9018147"/>
              <a:gd name="connsiteY30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53326 w 9018147"/>
              <a:gd name="connsiteY16" fmla="*/ 4355690 h 4361167"/>
              <a:gd name="connsiteX17" fmla="*/ 8138578 w 9018147"/>
              <a:gd name="connsiteY17" fmla="*/ 3986981 h 4361167"/>
              <a:gd name="connsiteX18" fmla="*/ 7909978 w 9018147"/>
              <a:gd name="connsiteY18" fmla="*/ 4001729 h 4361167"/>
              <a:gd name="connsiteX19" fmla="*/ 7917352 w 9018147"/>
              <a:gd name="connsiteY19" fmla="*/ 3795252 h 4361167"/>
              <a:gd name="connsiteX20" fmla="*/ 7423281 w 9018147"/>
              <a:gd name="connsiteY20" fmla="*/ 3780503 h 4361167"/>
              <a:gd name="connsiteX21" fmla="*/ 7755120 w 9018147"/>
              <a:gd name="connsiteY21" fmla="*/ 4348316 h 4361167"/>
              <a:gd name="connsiteX22" fmla="*/ 1978179 w 9018147"/>
              <a:gd name="connsiteY22" fmla="*/ 4361167 h 4361167"/>
              <a:gd name="connsiteX23" fmla="*/ 1706880 w 9018147"/>
              <a:gd name="connsiteY23" fmla="*/ 3892239 h 4361167"/>
              <a:gd name="connsiteX24" fmla="*/ 1255368 w 9018147"/>
              <a:gd name="connsiteY24" fmla="*/ 4160870 h 4361167"/>
              <a:gd name="connsiteX25" fmla="*/ 1219199 w 9018147"/>
              <a:gd name="connsiteY25" fmla="*/ 4356462 h 4361167"/>
              <a:gd name="connsiteX26" fmla="*/ 330925 w 9018147"/>
              <a:gd name="connsiteY26" fmla="*/ 4077789 h 4361167"/>
              <a:gd name="connsiteX27" fmla="*/ 583473 w 9018147"/>
              <a:gd name="connsiteY27" fmla="*/ 3921035 h 4361167"/>
              <a:gd name="connsiteX28" fmla="*/ 593005 w 9018147"/>
              <a:gd name="connsiteY28" fmla="*/ 3459916 h 4361167"/>
              <a:gd name="connsiteX29" fmla="*/ 0 w 9018147"/>
              <a:gd name="connsiteY29" fmla="*/ 3465520 h 4361167"/>
              <a:gd name="connsiteX30" fmla="*/ 18240 w 9018147"/>
              <a:gd name="connsiteY30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53326 w 9018147"/>
              <a:gd name="connsiteY16" fmla="*/ 4355690 h 4361167"/>
              <a:gd name="connsiteX17" fmla="*/ 8145952 w 9018147"/>
              <a:gd name="connsiteY17" fmla="*/ 3986981 h 4361167"/>
              <a:gd name="connsiteX18" fmla="*/ 7909978 w 9018147"/>
              <a:gd name="connsiteY18" fmla="*/ 4001729 h 4361167"/>
              <a:gd name="connsiteX19" fmla="*/ 7917352 w 9018147"/>
              <a:gd name="connsiteY19" fmla="*/ 3795252 h 4361167"/>
              <a:gd name="connsiteX20" fmla="*/ 7423281 w 9018147"/>
              <a:gd name="connsiteY20" fmla="*/ 3780503 h 4361167"/>
              <a:gd name="connsiteX21" fmla="*/ 7755120 w 9018147"/>
              <a:gd name="connsiteY21" fmla="*/ 4348316 h 4361167"/>
              <a:gd name="connsiteX22" fmla="*/ 1978179 w 9018147"/>
              <a:gd name="connsiteY22" fmla="*/ 4361167 h 4361167"/>
              <a:gd name="connsiteX23" fmla="*/ 1706880 w 9018147"/>
              <a:gd name="connsiteY23" fmla="*/ 3892239 h 4361167"/>
              <a:gd name="connsiteX24" fmla="*/ 1255368 w 9018147"/>
              <a:gd name="connsiteY24" fmla="*/ 4160870 h 4361167"/>
              <a:gd name="connsiteX25" fmla="*/ 1219199 w 9018147"/>
              <a:gd name="connsiteY25" fmla="*/ 4356462 h 4361167"/>
              <a:gd name="connsiteX26" fmla="*/ 330925 w 9018147"/>
              <a:gd name="connsiteY26" fmla="*/ 4077789 h 4361167"/>
              <a:gd name="connsiteX27" fmla="*/ 583473 w 9018147"/>
              <a:gd name="connsiteY27" fmla="*/ 3921035 h 4361167"/>
              <a:gd name="connsiteX28" fmla="*/ 593005 w 9018147"/>
              <a:gd name="connsiteY28" fmla="*/ 3459916 h 4361167"/>
              <a:gd name="connsiteX29" fmla="*/ 0 w 9018147"/>
              <a:gd name="connsiteY29" fmla="*/ 3465520 h 4361167"/>
              <a:gd name="connsiteX30" fmla="*/ 18240 w 9018147"/>
              <a:gd name="connsiteY30" fmla="*/ 0 h 4361167"/>
              <a:gd name="connsiteX0" fmla="*/ 18240 w 9018147"/>
              <a:gd name="connsiteY0" fmla="*/ 0 h 4361167"/>
              <a:gd name="connsiteX1" fmla="*/ 1846216 w 9018147"/>
              <a:gd name="connsiteY1" fmla="*/ 2177 h 4361167"/>
              <a:gd name="connsiteX2" fmla="*/ 1837508 w 9018147"/>
              <a:gd name="connsiteY2" fmla="*/ 2423159 h 4361167"/>
              <a:gd name="connsiteX3" fmla="*/ 1271450 w 9018147"/>
              <a:gd name="connsiteY3" fmla="*/ 2423159 h 4361167"/>
              <a:gd name="connsiteX4" fmla="*/ 1245324 w 9018147"/>
              <a:gd name="connsiteY4" fmla="*/ 3180805 h 4361167"/>
              <a:gd name="connsiteX5" fmla="*/ 1428203 w 9018147"/>
              <a:gd name="connsiteY5" fmla="*/ 3180806 h 4361167"/>
              <a:gd name="connsiteX6" fmla="*/ 1750423 w 9018147"/>
              <a:gd name="connsiteY6" fmla="*/ 2597330 h 4361167"/>
              <a:gd name="connsiteX7" fmla="*/ 5409707 w 9018147"/>
              <a:gd name="connsiteY7" fmla="*/ 2595154 h 4361167"/>
              <a:gd name="connsiteX8" fmla="*/ 5296141 w 9018147"/>
              <a:gd name="connsiteY8" fmla="*/ 2827755 h 4361167"/>
              <a:gd name="connsiteX9" fmla="*/ 5283083 w 9018147"/>
              <a:gd name="connsiteY9" fmla="*/ 3202928 h 4361167"/>
              <a:gd name="connsiteX10" fmla="*/ 6447363 w 9018147"/>
              <a:gd name="connsiteY10" fmla="*/ 3195554 h 4361167"/>
              <a:gd name="connsiteX11" fmla="*/ 6427909 w 9018147"/>
              <a:gd name="connsiteY11" fmla="*/ 2821085 h 4361167"/>
              <a:gd name="connsiteX12" fmla="*/ 8422172 w 9018147"/>
              <a:gd name="connsiteY12" fmla="*/ 2821085 h 4361167"/>
              <a:gd name="connsiteX13" fmla="*/ 8429194 w 9018147"/>
              <a:gd name="connsiteY13" fmla="*/ 3195553 h 4361167"/>
              <a:gd name="connsiteX14" fmla="*/ 9017727 w 9018147"/>
              <a:gd name="connsiteY14" fmla="*/ 3202926 h 4361167"/>
              <a:gd name="connsiteX15" fmla="*/ 9010352 w 9018147"/>
              <a:gd name="connsiteY15" fmla="*/ 4354229 h 4361167"/>
              <a:gd name="connsiteX16" fmla="*/ 8153326 w 9018147"/>
              <a:gd name="connsiteY16" fmla="*/ 4355690 h 4361167"/>
              <a:gd name="connsiteX17" fmla="*/ 8160700 w 9018147"/>
              <a:gd name="connsiteY17" fmla="*/ 3994355 h 4361167"/>
              <a:gd name="connsiteX18" fmla="*/ 7909978 w 9018147"/>
              <a:gd name="connsiteY18" fmla="*/ 4001729 h 4361167"/>
              <a:gd name="connsiteX19" fmla="*/ 7917352 w 9018147"/>
              <a:gd name="connsiteY19" fmla="*/ 3795252 h 4361167"/>
              <a:gd name="connsiteX20" fmla="*/ 7423281 w 9018147"/>
              <a:gd name="connsiteY20" fmla="*/ 3780503 h 4361167"/>
              <a:gd name="connsiteX21" fmla="*/ 7755120 w 9018147"/>
              <a:gd name="connsiteY21" fmla="*/ 4348316 h 4361167"/>
              <a:gd name="connsiteX22" fmla="*/ 1978179 w 9018147"/>
              <a:gd name="connsiteY22" fmla="*/ 4361167 h 4361167"/>
              <a:gd name="connsiteX23" fmla="*/ 1706880 w 9018147"/>
              <a:gd name="connsiteY23" fmla="*/ 3892239 h 4361167"/>
              <a:gd name="connsiteX24" fmla="*/ 1255368 w 9018147"/>
              <a:gd name="connsiteY24" fmla="*/ 4160870 h 4361167"/>
              <a:gd name="connsiteX25" fmla="*/ 1219199 w 9018147"/>
              <a:gd name="connsiteY25" fmla="*/ 4356462 h 4361167"/>
              <a:gd name="connsiteX26" fmla="*/ 330925 w 9018147"/>
              <a:gd name="connsiteY26" fmla="*/ 4077789 h 4361167"/>
              <a:gd name="connsiteX27" fmla="*/ 583473 w 9018147"/>
              <a:gd name="connsiteY27" fmla="*/ 3921035 h 4361167"/>
              <a:gd name="connsiteX28" fmla="*/ 593005 w 9018147"/>
              <a:gd name="connsiteY28" fmla="*/ 3459916 h 4361167"/>
              <a:gd name="connsiteX29" fmla="*/ 0 w 9018147"/>
              <a:gd name="connsiteY29" fmla="*/ 3465520 h 4361167"/>
              <a:gd name="connsiteX30" fmla="*/ 18240 w 9018147"/>
              <a:gd name="connsiteY30" fmla="*/ 0 h 4361167"/>
              <a:gd name="connsiteX0" fmla="*/ 18240 w 9018147"/>
              <a:gd name="connsiteY0" fmla="*/ 0 h 4361167"/>
              <a:gd name="connsiteX1" fmla="*/ 532469 w 9018147"/>
              <a:gd name="connsiteY1" fmla="*/ 3642 h 4361167"/>
              <a:gd name="connsiteX2" fmla="*/ 1846216 w 9018147"/>
              <a:gd name="connsiteY2" fmla="*/ 2177 h 4361167"/>
              <a:gd name="connsiteX3" fmla="*/ 1837508 w 9018147"/>
              <a:gd name="connsiteY3" fmla="*/ 2423159 h 4361167"/>
              <a:gd name="connsiteX4" fmla="*/ 1271450 w 9018147"/>
              <a:gd name="connsiteY4" fmla="*/ 2423159 h 4361167"/>
              <a:gd name="connsiteX5" fmla="*/ 1245324 w 9018147"/>
              <a:gd name="connsiteY5" fmla="*/ 3180805 h 4361167"/>
              <a:gd name="connsiteX6" fmla="*/ 1428203 w 9018147"/>
              <a:gd name="connsiteY6" fmla="*/ 3180806 h 4361167"/>
              <a:gd name="connsiteX7" fmla="*/ 1750423 w 9018147"/>
              <a:gd name="connsiteY7" fmla="*/ 2597330 h 4361167"/>
              <a:gd name="connsiteX8" fmla="*/ 5409707 w 9018147"/>
              <a:gd name="connsiteY8" fmla="*/ 2595154 h 4361167"/>
              <a:gd name="connsiteX9" fmla="*/ 5296141 w 9018147"/>
              <a:gd name="connsiteY9" fmla="*/ 2827755 h 4361167"/>
              <a:gd name="connsiteX10" fmla="*/ 5283083 w 9018147"/>
              <a:gd name="connsiteY10" fmla="*/ 3202928 h 4361167"/>
              <a:gd name="connsiteX11" fmla="*/ 6447363 w 9018147"/>
              <a:gd name="connsiteY11" fmla="*/ 3195554 h 4361167"/>
              <a:gd name="connsiteX12" fmla="*/ 6427909 w 9018147"/>
              <a:gd name="connsiteY12" fmla="*/ 2821085 h 4361167"/>
              <a:gd name="connsiteX13" fmla="*/ 8422172 w 9018147"/>
              <a:gd name="connsiteY13" fmla="*/ 2821085 h 4361167"/>
              <a:gd name="connsiteX14" fmla="*/ 8429194 w 9018147"/>
              <a:gd name="connsiteY14" fmla="*/ 3195553 h 4361167"/>
              <a:gd name="connsiteX15" fmla="*/ 9017727 w 9018147"/>
              <a:gd name="connsiteY15" fmla="*/ 3202926 h 4361167"/>
              <a:gd name="connsiteX16" fmla="*/ 9010352 w 9018147"/>
              <a:gd name="connsiteY16" fmla="*/ 4354229 h 4361167"/>
              <a:gd name="connsiteX17" fmla="*/ 8153326 w 9018147"/>
              <a:gd name="connsiteY17" fmla="*/ 4355690 h 4361167"/>
              <a:gd name="connsiteX18" fmla="*/ 8160700 w 9018147"/>
              <a:gd name="connsiteY18" fmla="*/ 3994355 h 4361167"/>
              <a:gd name="connsiteX19" fmla="*/ 7909978 w 9018147"/>
              <a:gd name="connsiteY19" fmla="*/ 4001729 h 4361167"/>
              <a:gd name="connsiteX20" fmla="*/ 7917352 w 9018147"/>
              <a:gd name="connsiteY20" fmla="*/ 3795252 h 4361167"/>
              <a:gd name="connsiteX21" fmla="*/ 7423281 w 9018147"/>
              <a:gd name="connsiteY21" fmla="*/ 3780503 h 4361167"/>
              <a:gd name="connsiteX22" fmla="*/ 7755120 w 9018147"/>
              <a:gd name="connsiteY22" fmla="*/ 4348316 h 4361167"/>
              <a:gd name="connsiteX23" fmla="*/ 1978179 w 9018147"/>
              <a:gd name="connsiteY23" fmla="*/ 4361167 h 4361167"/>
              <a:gd name="connsiteX24" fmla="*/ 1706880 w 9018147"/>
              <a:gd name="connsiteY24" fmla="*/ 3892239 h 4361167"/>
              <a:gd name="connsiteX25" fmla="*/ 1255368 w 9018147"/>
              <a:gd name="connsiteY25" fmla="*/ 4160870 h 4361167"/>
              <a:gd name="connsiteX26" fmla="*/ 1219199 w 9018147"/>
              <a:gd name="connsiteY26" fmla="*/ 4356462 h 4361167"/>
              <a:gd name="connsiteX27" fmla="*/ 330925 w 9018147"/>
              <a:gd name="connsiteY27" fmla="*/ 4077789 h 4361167"/>
              <a:gd name="connsiteX28" fmla="*/ 583473 w 9018147"/>
              <a:gd name="connsiteY28" fmla="*/ 3921035 h 4361167"/>
              <a:gd name="connsiteX29" fmla="*/ 593005 w 9018147"/>
              <a:gd name="connsiteY29" fmla="*/ 3459916 h 4361167"/>
              <a:gd name="connsiteX30" fmla="*/ 0 w 9018147"/>
              <a:gd name="connsiteY30" fmla="*/ 3465520 h 4361167"/>
              <a:gd name="connsiteX31" fmla="*/ 18240 w 9018147"/>
              <a:gd name="connsiteY31" fmla="*/ 0 h 4361167"/>
              <a:gd name="connsiteX0" fmla="*/ 18240 w 9018147"/>
              <a:gd name="connsiteY0" fmla="*/ 253533 h 4614700"/>
              <a:gd name="connsiteX1" fmla="*/ 532469 w 9018147"/>
              <a:gd name="connsiteY1" fmla="*/ 257175 h 4614700"/>
              <a:gd name="connsiteX2" fmla="*/ 522944 w 9018147"/>
              <a:gd name="connsiteY2" fmla="*/ 0 h 4614700"/>
              <a:gd name="connsiteX3" fmla="*/ 1846216 w 9018147"/>
              <a:gd name="connsiteY3" fmla="*/ 255710 h 4614700"/>
              <a:gd name="connsiteX4" fmla="*/ 1837508 w 9018147"/>
              <a:gd name="connsiteY4" fmla="*/ 2676692 h 4614700"/>
              <a:gd name="connsiteX5" fmla="*/ 1271450 w 9018147"/>
              <a:gd name="connsiteY5" fmla="*/ 2676692 h 4614700"/>
              <a:gd name="connsiteX6" fmla="*/ 1245324 w 9018147"/>
              <a:gd name="connsiteY6" fmla="*/ 3434338 h 4614700"/>
              <a:gd name="connsiteX7" fmla="*/ 1428203 w 9018147"/>
              <a:gd name="connsiteY7" fmla="*/ 3434339 h 4614700"/>
              <a:gd name="connsiteX8" fmla="*/ 1750423 w 9018147"/>
              <a:gd name="connsiteY8" fmla="*/ 2850863 h 4614700"/>
              <a:gd name="connsiteX9" fmla="*/ 5409707 w 9018147"/>
              <a:gd name="connsiteY9" fmla="*/ 2848687 h 4614700"/>
              <a:gd name="connsiteX10" fmla="*/ 5296141 w 9018147"/>
              <a:gd name="connsiteY10" fmla="*/ 3081288 h 4614700"/>
              <a:gd name="connsiteX11" fmla="*/ 5283083 w 9018147"/>
              <a:gd name="connsiteY11" fmla="*/ 3456461 h 4614700"/>
              <a:gd name="connsiteX12" fmla="*/ 6447363 w 9018147"/>
              <a:gd name="connsiteY12" fmla="*/ 3449087 h 4614700"/>
              <a:gd name="connsiteX13" fmla="*/ 6427909 w 9018147"/>
              <a:gd name="connsiteY13" fmla="*/ 3074618 h 4614700"/>
              <a:gd name="connsiteX14" fmla="*/ 8422172 w 9018147"/>
              <a:gd name="connsiteY14" fmla="*/ 3074618 h 4614700"/>
              <a:gd name="connsiteX15" fmla="*/ 8429194 w 9018147"/>
              <a:gd name="connsiteY15" fmla="*/ 3449086 h 4614700"/>
              <a:gd name="connsiteX16" fmla="*/ 9017727 w 9018147"/>
              <a:gd name="connsiteY16" fmla="*/ 3456459 h 4614700"/>
              <a:gd name="connsiteX17" fmla="*/ 9010352 w 9018147"/>
              <a:gd name="connsiteY17" fmla="*/ 4607762 h 4614700"/>
              <a:gd name="connsiteX18" fmla="*/ 8153326 w 9018147"/>
              <a:gd name="connsiteY18" fmla="*/ 4609223 h 4614700"/>
              <a:gd name="connsiteX19" fmla="*/ 8160700 w 9018147"/>
              <a:gd name="connsiteY19" fmla="*/ 4247888 h 4614700"/>
              <a:gd name="connsiteX20" fmla="*/ 7909978 w 9018147"/>
              <a:gd name="connsiteY20" fmla="*/ 4255262 h 4614700"/>
              <a:gd name="connsiteX21" fmla="*/ 7917352 w 9018147"/>
              <a:gd name="connsiteY21" fmla="*/ 4048785 h 4614700"/>
              <a:gd name="connsiteX22" fmla="*/ 7423281 w 9018147"/>
              <a:gd name="connsiteY22" fmla="*/ 4034036 h 4614700"/>
              <a:gd name="connsiteX23" fmla="*/ 7755120 w 9018147"/>
              <a:gd name="connsiteY23" fmla="*/ 4601849 h 4614700"/>
              <a:gd name="connsiteX24" fmla="*/ 1978179 w 9018147"/>
              <a:gd name="connsiteY24" fmla="*/ 4614700 h 4614700"/>
              <a:gd name="connsiteX25" fmla="*/ 1706880 w 9018147"/>
              <a:gd name="connsiteY25" fmla="*/ 4145772 h 4614700"/>
              <a:gd name="connsiteX26" fmla="*/ 1255368 w 9018147"/>
              <a:gd name="connsiteY26" fmla="*/ 4414403 h 4614700"/>
              <a:gd name="connsiteX27" fmla="*/ 1219199 w 9018147"/>
              <a:gd name="connsiteY27" fmla="*/ 4609995 h 4614700"/>
              <a:gd name="connsiteX28" fmla="*/ 330925 w 9018147"/>
              <a:gd name="connsiteY28" fmla="*/ 4331322 h 4614700"/>
              <a:gd name="connsiteX29" fmla="*/ 583473 w 9018147"/>
              <a:gd name="connsiteY29" fmla="*/ 4174568 h 4614700"/>
              <a:gd name="connsiteX30" fmla="*/ 593005 w 9018147"/>
              <a:gd name="connsiteY30" fmla="*/ 3713449 h 4614700"/>
              <a:gd name="connsiteX31" fmla="*/ 0 w 9018147"/>
              <a:gd name="connsiteY31" fmla="*/ 3719053 h 4614700"/>
              <a:gd name="connsiteX32" fmla="*/ 18240 w 9018147"/>
              <a:gd name="connsiteY32" fmla="*/ 253533 h 4614700"/>
              <a:gd name="connsiteX0" fmla="*/ 18240 w 9018147"/>
              <a:gd name="connsiteY0" fmla="*/ 253533 h 4614700"/>
              <a:gd name="connsiteX1" fmla="*/ 532469 w 9018147"/>
              <a:gd name="connsiteY1" fmla="*/ 257175 h 4614700"/>
              <a:gd name="connsiteX2" fmla="*/ 522944 w 9018147"/>
              <a:gd name="connsiteY2" fmla="*/ 0 h 4614700"/>
              <a:gd name="connsiteX3" fmla="*/ 1846216 w 9018147"/>
              <a:gd name="connsiteY3" fmla="*/ 255710 h 4614700"/>
              <a:gd name="connsiteX4" fmla="*/ 1837508 w 9018147"/>
              <a:gd name="connsiteY4" fmla="*/ 2676692 h 4614700"/>
              <a:gd name="connsiteX5" fmla="*/ 1271450 w 9018147"/>
              <a:gd name="connsiteY5" fmla="*/ 2676692 h 4614700"/>
              <a:gd name="connsiteX6" fmla="*/ 1245324 w 9018147"/>
              <a:gd name="connsiteY6" fmla="*/ 3434338 h 4614700"/>
              <a:gd name="connsiteX7" fmla="*/ 1428203 w 9018147"/>
              <a:gd name="connsiteY7" fmla="*/ 3434339 h 4614700"/>
              <a:gd name="connsiteX8" fmla="*/ 1750423 w 9018147"/>
              <a:gd name="connsiteY8" fmla="*/ 2850863 h 4614700"/>
              <a:gd name="connsiteX9" fmla="*/ 5409707 w 9018147"/>
              <a:gd name="connsiteY9" fmla="*/ 2848687 h 4614700"/>
              <a:gd name="connsiteX10" fmla="*/ 5296141 w 9018147"/>
              <a:gd name="connsiteY10" fmla="*/ 3081288 h 4614700"/>
              <a:gd name="connsiteX11" fmla="*/ 5283083 w 9018147"/>
              <a:gd name="connsiteY11" fmla="*/ 3456461 h 4614700"/>
              <a:gd name="connsiteX12" fmla="*/ 6447363 w 9018147"/>
              <a:gd name="connsiteY12" fmla="*/ 3449087 h 4614700"/>
              <a:gd name="connsiteX13" fmla="*/ 6427909 w 9018147"/>
              <a:gd name="connsiteY13" fmla="*/ 3074618 h 4614700"/>
              <a:gd name="connsiteX14" fmla="*/ 8422172 w 9018147"/>
              <a:gd name="connsiteY14" fmla="*/ 3074618 h 4614700"/>
              <a:gd name="connsiteX15" fmla="*/ 8429194 w 9018147"/>
              <a:gd name="connsiteY15" fmla="*/ 3449086 h 4614700"/>
              <a:gd name="connsiteX16" fmla="*/ 9017727 w 9018147"/>
              <a:gd name="connsiteY16" fmla="*/ 3456459 h 4614700"/>
              <a:gd name="connsiteX17" fmla="*/ 9010352 w 9018147"/>
              <a:gd name="connsiteY17" fmla="*/ 4607762 h 4614700"/>
              <a:gd name="connsiteX18" fmla="*/ 8153326 w 9018147"/>
              <a:gd name="connsiteY18" fmla="*/ 4609223 h 4614700"/>
              <a:gd name="connsiteX19" fmla="*/ 8160700 w 9018147"/>
              <a:gd name="connsiteY19" fmla="*/ 4247888 h 4614700"/>
              <a:gd name="connsiteX20" fmla="*/ 7909978 w 9018147"/>
              <a:gd name="connsiteY20" fmla="*/ 4255262 h 4614700"/>
              <a:gd name="connsiteX21" fmla="*/ 7917352 w 9018147"/>
              <a:gd name="connsiteY21" fmla="*/ 4048785 h 4614700"/>
              <a:gd name="connsiteX22" fmla="*/ 7423281 w 9018147"/>
              <a:gd name="connsiteY22" fmla="*/ 4034036 h 4614700"/>
              <a:gd name="connsiteX23" fmla="*/ 7755120 w 9018147"/>
              <a:gd name="connsiteY23" fmla="*/ 4601849 h 4614700"/>
              <a:gd name="connsiteX24" fmla="*/ 1978179 w 9018147"/>
              <a:gd name="connsiteY24" fmla="*/ 4614700 h 4614700"/>
              <a:gd name="connsiteX25" fmla="*/ 1706880 w 9018147"/>
              <a:gd name="connsiteY25" fmla="*/ 4145772 h 4614700"/>
              <a:gd name="connsiteX26" fmla="*/ 1255368 w 9018147"/>
              <a:gd name="connsiteY26" fmla="*/ 4414403 h 4614700"/>
              <a:gd name="connsiteX27" fmla="*/ 1219199 w 9018147"/>
              <a:gd name="connsiteY27" fmla="*/ 4609995 h 4614700"/>
              <a:gd name="connsiteX28" fmla="*/ 330925 w 9018147"/>
              <a:gd name="connsiteY28" fmla="*/ 4331322 h 4614700"/>
              <a:gd name="connsiteX29" fmla="*/ 583473 w 9018147"/>
              <a:gd name="connsiteY29" fmla="*/ 4174568 h 4614700"/>
              <a:gd name="connsiteX30" fmla="*/ 593005 w 9018147"/>
              <a:gd name="connsiteY30" fmla="*/ 3713449 h 4614700"/>
              <a:gd name="connsiteX31" fmla="*/ 0 w 9018147"/>
              <a:gd name="connsiteY31" fmla="*/ 3719053 h 4614700"/>
              <a:gd name="connsiteX32" fmla="*/ 18240 w 9018147"/>
              <a:gd name="connsiteY32" fmla="*/ 253533 h 4614700"/>
              <a:gd name="connsiteX0" fmla="*/ 18240 w 9018147"/>
              <a:gd name="connsiteY0" fmla="*/ 253533 h 4614700"/>
              <a:gd name="connsiteX1" fmla="*/ 532469 w 9018147"/>
              <a:gd name="connsiteY1" fmla="*/ 257175 h 4614700"/>
              <a:gd name="connsiteX2" fmla="*/ 522944 w 9018147"/>
              <a:gd name="connsiteY2" fmla="*/ 0 h 4614700"/>
              <a:gd name="connsiteX3" fmla="*/ 1874791 w 9018147"/>
              <a:gd name="connsiteY3" fmla="*/ 122360 h 4614700"/>
              <a:gd name="connsiteX4" fmla="*/ 1837508 w 9018147"/>
              <a:gd name="connsiteY4" fmla="*/ 2676692 h 4614700"/>
              <a:gd name="connsiteX5" fmla="*/ 1271450 w 9018147"/>
              <a:gd name="connsiteY5" fmla="*/ 2676692 h 4614700"/>
              <a:gd name="connsiteX6" fmla="*/ 1245324 w 9018147"/>
              <a:gd name="connsiteY6" fmla="*/ 3434338 h 4614700"/>
              <a:gd name="connsiteX7" fmla="*/ 1428203 w 9018147"/>
              <a:gd name="connsiteY7" fmla="*/ 3434339 h 4614700"/>
              <a:gd name="connsiteX8" fmla="*/ 1750423 w 9018147"/>
              <a:gd name="connsiteY8" fmla="*/ 2850863 h 4614700"/>
              <a:gd name="connsiteX9" fmla="*/ 5409707 w 9018147"/>
              <a:gd name="connsiteY9" fmla="*/ 2848687 h 4614700"/>
              <a:gd name="connsiteX10" fmla="*/ 5296141 w 9018147"/>
              <a:gd name="connsiteY10" fmla="*/ 3081288 h 4614700"/>
              <a:gd name="connsiteX11" fmla="*/ 5283083 w 9018147"/>
              <a:gd name="connsiteY11" fmla="*/ 3456461 h 4614700"/>
              <a:gd name="connsiteX12" fmla="*/ 6447363 w 9018147"/>
              <a:gd name="connsiteY12" fmla="*/ 3449087 h 4614700"/>
              <a:gd name="connsiteX13" fmla="*/ 6427909 w 9018147"/>
              <a:gd name="connsiteY13" fmla="*/ 3074618 h 4614700"/>
              <a:gd name="connsiteX14" fmla="*/ 8422172 w 9018147"/>
              <a:gd name="connsiteY14" fmla="*/ 3074618 h 4614700"/>
              <a:gd name="connsiteX15" fmla="*/ 8429194 w 9018147"/>
              <a:gd name="connsiteY15" fmla="*/ 3449086 h 4614700"/>
              <a:gd name="connsiteX16" fmla="*/ 9017727 w 9018147"/>
              <a:gd name="connsiteY16" fmla="*/ 3456459 h 4614700"/>
              <a:gd name="connsiteX17" fmla="*/ 9010352 w 9018147"/>
              <a:gd name="connsiteY17" fmla="*/ 4607762 h 4614700"/>
              <a:gd name="connsiteX18" fmla="*/ 8153326 w 9018147"/>
              <a:gd name="connsiteY18" fmla="*/ 4609223 h 4614700"/>
              <a:gd name="connsiteX19" fmla="*/ 8160700 w 9018147"/>
              <a:gd name="connsiteY19" fmla="*/ 4247888 h 4614700"/>
              <a:gd name="connsiteX20" fmla="*/ 7909978 w 9018147"/>
              <a:gd name="connsiteY20" fmla="*/ 4255262 h 4614700"/>
              <a:gd name="connsiteX21" fmla="*/ 7917352 w 9018147"/>
              <a:gd name="connsiteY21" fmla="*/ 4048785 h 4614700"/>
              <a:gd name="connsiteX22" fmla="*/ 7423281 w 9018147"/>
              <a:gd name="connsiteY22" fmla="*/ 4034036 h 4614700"/>
              <a:gd name="connsiteX23" fmla="*/ 7755120 w 9018147"/>
              <a:gd name="connsiteY23" fmla="*/ 4601849 h 4614700"/>
              <a:gd name="connsiteX24" fmla="*/ 1978179 w 9018147"/>
              <a:gd name="connsiteY24" fmla="*/ 4614700 h 4614700"/>
              <a:gd name="connsiteX25" fmla="*/ 1706880 w 9018147"/>
              <a:gd name="connsiteY25" fmla="*/ 4145772 h 4614700"/>
              <a:gd name="connsiteX26" fmla="*/ 1255368 w 9018147"/>
              <a:gd name="connsiteY26" fmla="*/ 4414403 h 4614700"/>
              <a:gd name="connsiteX27" fmla="*/ 1219199 w 9018147"/>
              <a:gd name="connsiteY27" fmla="*/ 4609995 h 4614700"/>
              <a:gd name="connsiteX28" fmla="*/ 330925 w 9018147"/>
              <a:gd name="connsiteY28" fmla="*/ 4331322 h 4614700"/>
              <a:gd name="connsiteX29" fmla="*/ 583473 w 9018147"/>
              <a:gd name="connsiteY29" fmla="*/ 4174568 h 4614700"/>
              <a:gd name="connsiteX30" fmla="*/ 593005 w 9018147"/>
              <a:gd name="connsiteY30" fmla="*/ 3713449 h 4614700"/>
              <a:gd name="connsiteX31" fmla="*/ 0 w 9018147"/>
              <a:gd name="connsiteY31" fmla="*/ 3719053 h 4614700"/>
              <a:gd name="connsiteX32" fmla="*/ 18240 w 9018147"/>
              <a:gd name="connsiteY32" fmla="*/ 253533 h 4614700"/>
              <a:gd name="connsiteX0" fmla="*/ 18240 w 9018147"/>
              <a:gd name="connsiteY0" fmla="*/ 253533 h 4614700"/>
              <a:gd name="connsiteX1" fmla="*/ 532469 w 9018147"/>
              <a:gd name="connsiteY1" fmla="*/ 257175 h 4614700"/>
              <a:gd name="connsiteX2" fmla="*/ 522944 w 9018147"/>
              <a:gd name="connsiteY2" fmla="*/ 0 h 4614700"/>
              <a:gd name="connsiteX3" fmla="*/ 1865266 w 9018147"/>
              <a:gd name="connsiteY3" fmla="*/ 150935 h 4614700"/>
              <a:gd name="connsiteX4" fmla="*/ 1837508 w 9018147"/>
              <a:gd name="connsiteY4" fmla="*/ 2676692 h 4614700"/>
              <a:gd name="connsiteX5" fmla="*/ 1271450 w 9018147"/>
              <a:gd name="connsiteY5" fmla="*/ 2676692 h 4614700"/>
              <a:gd name="connsiteX6" fmla="*/ 1245324 w 9018147"/>
              <a:gd name="connsiteY6" fmla="*/ 3434338 h 4614700"/>
              <a:gd name="connsiteX7" fmla="*/ 1428203 w 9018147"/>
              <a:gd name="connsiteY7" fmla="*/ 3434339 h 4614700"/>
              <a:gd name="connsiteX8" fmla="*/ 1750423 w 9018147"/>
              <a:gd name="connsiteY8" fmla="*/ 2850863 h 4614700"/>
              <a:gd name="connsiteX9" fmla="*/ 5409707 w 9018147"/>
              <a:gd name="connsiteY9" fmla="*/ 2848687 h 4614700"/>
              <a:gd name="connsiteX10" fmla="*/ 5296141 w 9018147"/>
              <a:gd name="connsiteY10" fmla="*/ 3081288 h 4614700"/>
              <a:gd name="connsiteX11" fmla="*/ 5283083 w 9018147"/>
              <a:gd name="connsiteY11" fmla="*/ 3456461 h 4614700"/>
              <a:gd name="connsiteX12" fmla="*/ 6447363 w 9018147"/>
              <a:gd name="connsiteY12" fmla="*/ 3449087 h 4614700"/>
              <a:gd name="connsiteX13" fmla="*/ 6427909 w 9018147"/>
              <a:gd name="connsiteY13" fmla="*/ 3074618 h 4614700"/>
              <a:gd name="connsiteX14" fmla="*/ 8422172 w 9018147"/>
              <a:gd name="connsiteY14" fmla="*/ 3074618 h 4614700"/>
              <a:gd name="connsiteX15" fmla="*/ 8429194 w 9018147"/>
              <a:gd name="connsiteY15" fmla="*/ 3449086 h 4614700"/>
              <a:gd name="connsiteX16" fmla="*/ 9017727 w 9018147"/>
              <a:gd name="connsiteY16" fmla="*/ 3456459 h 4614700"/>
              <a:gd name="connsiteX17" fmla="*/ 9010352 w 9018147"/>
              <a:gd name="connsiteY17" fmla="*/ 4607762 h 4614700"/>
              <a:gd name="connsiteX18" fmla="*/ 8153326 w 9018147"/>
              <a:gd name="connsiteY18" fmla="*/ 4609223 h 4614700"/>
              <a:gd name="connsiteX19" fmla="*/ 8160700 w 9018147"/>
              <a:gd name="connsiteY19" fmla="*/ 4247888 h 4614700"/>
              <a:gd name="connsiteX20" fmla="*/ 7909978 w 9018147"/>
              <a:gd name="connsiteY20" fmla="*/ 4255262 h 4614700"/>
              <a:gd name="connsiteX21" fmla="*/ 7917352 w 9018147"/>
              <a:gd name="connsiteY21" fmla="*/ 4048785 h 4614700"/>
              <a:gd name="connsiteX22" fmla="*/ 7423281 w 9018147"/>
              <a:gd name="connsiteY22" fmla="*/ 4034036 h 4614700"/>
              <a:gd name="connsiteX23" fmla="*/ 7755120 w 9018147"/>
              <a:gd name="connsiteY23" fmla="*/ 4601849 h 4614700"/>
              <a:gd name="connsiteX24" fmla="*/ 1978179 w 9018147"/>
              <a:gd name="connsiteY24" fmla="*/ 4614700 h 4614700"/>
              <a:gd name="connsiteX25" fmla="*/ 1706880 w 9018147"/>
              <a:gd name="connsiteY25" fmla="*/ 4145772 h 4614700"/>
              <a:gd name="connsiteX26" fmla="*/ 1255368 w 9018147"/>
              <a:gd name="connsiteY26" fmla="*/ 4414403 h 4614700"/>
              <a:gd name="connsiteX27" fmla="*/ 1219199 w 9018147"/>
              <a:gd name="connsiteY27" fmla="*/ 4609995 h 4614700"/>
              <a:gd name="connsiteX28" fmla="*/ 330925 w 9018147"/>
              <a:gd name="connsiteY28" fmla="*/ 4331322 h 4614700"/>
              <a:gd name="connsiteX29" fmla="*/ 583473 w 9018147"/>
              <a:gd name="connsiteY29" fmla="*/ 4174568 h 4614700"/>
              <a:gd name="connsiteX30" fmla="*/ 593005 w 9018147"/>
              <a:gd name="connsiteY30" fmla="*/ 3713449 h 4614700"/>
              <a:gd name="connsiteX31" fmla="*/ 0 w 9018147"/>
              <a:gd name="connsiteY31" fmla="*/ 3719053 h 4614700"/>
              <a:gd name="connsiteX32" fmla="*/ 18240 w 9018147"/>
              <a:gd name="connsiteY32" fmla="*/ 253533 h 4614700"/>
              <a:gd name="connsiteX0" fmla="*/ 18240 w 9018147"/>
              <a:gd name="connsiteY0" fmla="*/ 177333 h 4538500"/>
              <a:gd name="connsiteX1" fmla="*/ 532469 w 9018147"/>
              <a:gd name="connsiteY1" fmla="*/ 180975 h 4538500"/>
              <a:gd name="connsiteX2" fmla="*/ 541994 w 9018147"/>
              <a:gd name="connsiteY2" fmla="*/ 0 h 4538500"/>
              <a:gd name="connsiteX3" fmla="*/ 1865266 w 9018147"/>
              <a:gd name="connsiteY3" fmla="*/ 74735 h 4538500"/>
              <a:gd name="connsiteX4" fmla="*/ 1837508 w 9018147"/>
              <a:gd name="connsiteY4" fmla="*/ 2600492 h 4538500"/>
              <a:gd name="connsiteX5" fmla="*/ 1271450 w 9018147"/>
              <a:gd name="connsiteY5" fmla="*/ 2600492 h 4538500"/>
              <a:gd name="connsiteX6" fmla="*/ 1245324 w 9018147"/>
              <a:gd name="connsiteY6" fmla="*/ 3358138 h 4538500"/>
              <a:gd name="connsiteX7" fmla="*/ 1428203 w 9018147"/>
              <a:gd name="connsiteY7" fmla="*/ 3358139 h 4538500"/>
              <a:gd name="connsiteX8" fmla="*/ 1750423 w 9018147"/>
              <a:gd name="connsiteY8" fmla="*/ 2774663 h 4538500"/>
              <a:gd name="connsiteX9" fmla="*/ 5409707 w 9018147"/>
              <a:gd name="connsiteY9" fmla="*/ 2772487 h 4538500"/>
              <a:gd name="connsiteX10" fmla="*/ 5296141 w 9018147"/>
              <a:gd name="connsiteY10" fmla="*/ 3005088 h 4538500"/>
              <a:gd name="connsiteX11" fmla="*/ 5283083 w 9018147"/>
              <a:gd name="connsiteY11" fmla="*/ 3380261 h 4538500"/>
              <a:gd name="connsiteX12" fmla="*/ 6447363 w 9018147"/>
              <a:gd name="connsiteY12" fmla="*/ 3372887 h 4538500"/>
              <a:gd name="connsiteX13" fmla="*/ 6427909 w 9018147"/>
              <a:gd name="connsiteY13" fmla="*/ 2998418 h 4538500"/>
              <a:gd name="connsiteX14" fmla="*/ 8422172 w 9018147"/>
              <a:gd name="connsiteY14" fmla="*/ 2998418 h 4538500"/>
              <a:gd name="connsiteX15" fmla="*/ 8429194 w 9018147"/>
              <a:gd name="connsiteY15" fmla="*/ 3372886 h 4538500"/>
              <a:gd name="connsiteX16" fmla="*/ 9017727 w 9018147"/>
              <a:gd name="connsiteY16" fmla="*/ 3380259 h 4538500"/>
              <a:gd name="connsiteX17" fmla="*/ 9010352 w 9018147"/>
              <a:gd name="connsiteY17" fmla="*/ 4531562 h 4538500"/>
              <a:gd name="connsiteX18" fmla="*/ 8153326 w 9018147"/>
              <a:gd name="connsiteY18" fmla="*/ 4533023 h 4538500"/>
              <a:gd name="connsiteX19" fmla="*/ 8160700 w 9018147"/>
              <a:gd name="connsiteY19" fmla="*/ 4171688 h 4538500"/>
              <a:gd name="connsiteX20" fmla="*/ 7909978 w 9018147"/>
              <a:gd name="connsiteY20" fmla="*/ 4179062 h 4538500"/>
              <a:gd name="connsiteX21" fmla="*/ 7917352 w 9018147"/>
              <a:gd name="connsiteY21" fmla="*/ 3972585 h 4538500"/>
              <a:gd name="connsiteX22" fmla="*/ 7423281 w 9018147"/>
              <a:gd name="connsiteY22" fmla="*/ 3957836 h 4538500"/>
              <a:gd name="connsiteX23" fmla="*/ 7755120 w 9018147"/>
              <a:gd name="connsiteY23" fmla="*/ 4525649 h 4538500"/>
              <a:gd name="connsiteX24" fmla="*/ 1978179 w 9018147"/>
              <a:gd name="connsiteY24" fmla="*/ 4538500 h 4538500"/>
              <a:gd name="connsiteX25" fmla="*/ 1706880 w 9018147"/>
              <a:gd name="connsiteY25" fmla="*/ 4069572 h 4538500"/>
              <a:gd name="connsiteX26" fmla="*/ 1255368 w 9018147"/>
              <a:gd name="connsiteY26" fmla="*/ 4338203 h 4538500"/>
              <a:gd name="connsiteX27" fmla="*/ 1219199 w 9018147"/>
              <a:gd name="connsiteY27" fmla="*/ 4533795 h 4538500"/>
              <a:gd name="connsiteX28" fmla="*/ 330925 w 9018147"/>
              <a:gd name="connsiteY28" fmla="*/ 4255122 h 4538500"/>
              <a:gd name="connsiteX29" fmla="*/ 583473 w 9018147"/>
              <a:gd name="connsiteY29" fmla="*/ 4098368 h 4538500"/>
              <a:gd name="connsiteX30" fmla="*/ 593005 w 9018147"/>
              <a:gd name="connsiteY30" fmla="*/ 3637249 h 4538500"/>
              <a:gd name="connsiteX31" fmla="*/ 0 w 9018147"/>
              <a:gd name="connsiteY31" fmla="*/ 3642853 h 4538500"/>
              <a:gd name="connsiteX32" fmla="*/ 18240 w 9018147"/>
              <a:gd name="connsiteY32" fmla="*/ 177333 h 4538500"/>
              <a:gd name="connsiteX0" fmla="*/ 18240 w 9018147"/>
              <a:gd name="connsiteY0" fmla="*/ 177333 h 4538500"/>
              <a:gd name="connsiteX1" fmla="*/ 532469 w 9018147"/>
              <a:gd name="connsiteY1" fmla="*/ 180975 h 4538500"/>
              <a:gd name="connsiteX2" fmla="*/ 541994 w 9018147"/>
              <a:gd name="connsiteY2" fmla="*/ 0 h 4538500"/>
              <a:gd name="connsiteX3" fmla="*/ 1855741 w 9018147"/>
              <a:gd name="connsiteY3" fmla="*/ 17585 h 4538500"/>
              <a:gd name="connsiteX4" fmla="*/ 1837508 w 9018147"/>
              <a:gd name="connsiteY4" fmla="*/ 2600492 h 4538500"/>
              <a:gd name="connsiteX5" fmla="*/ 1271450 w 9018147"/>
              <a:gd name="connsiteY5" fmla="*/ 2600492 h 4538500"/>
              <a:gd name="connsiteX6" fmla="*/ 1245324 w 9018147"/>
              <a:gd name="connsiteY6" fmla="*/ 3358138 h 4538500"/>
              <a:gd name="connsiteX7" fmla="*/ 1428203 w 9018147"/>
              <a:gd name="connsiteY7" fmla="*/ 3358139 h 4538500"/>
              <a:gd name="connsiteX8" fmla="*/ 1750423 w 9018147"/>
              <a:gd name="connsiteY8" fmla="*/ 2774663 h 4538500"/>
              <a:gd name="connsiteX9" fmla="*/ 5409707 w 9018147"/>
              <a:gd name="connsiteY9" fmla="*/ 2772487 h 4538500"/>
              <a:gd name="connsiteX10" fmla="*/ 5296141 w 9018147"/>
              <a:gd name="connsiteY10" fmla="*/ 3005088 h 4538500"/>
              <a:gd name="connsiteX11" fmla="*/ 5283083 w 9018147"/>
              <a:gd name="connsiteY11" fmla="*/ 3380261 h 4538500"/>
              <a:gd name="connsiteX12" fmla="*/ 6447363 w 9018147"/>
              <a:gd name="connsiteY12" fmla="*/ 3372887 h 4538500"/>
              <a:gd name="connsiteX13" fmla="*/ 6427909 w 9018147"/>
              <a:gd name="connsiteY13" fmla="*/ 2998418 h 4538500"/>
              <a:gd name="connsiteX14" fmla="*/ 8422172 w 9018147"/>
              <a:gd name="connsiteY14" fmla="*/ 2998418 h 4538500"/>
              <a:gd name="connsiteX15" fmla="*/ 8429194 w 9018147"/>
              <a:gd name="connsiteY15" fmla="*/ 3372886 h 4538500"/>
              <a:gd name="connsiteX16" fmla="*/ 9017727 w 9018147"/>
              <a:gd name="connsiteY16" fmla="*/ 3380259 h 4538500"/>
              <a:gd name="connsiteX17" fmla="*/ 9010352 w 9018147"/>
              <a:gd name="connsiteY17" fmla="*/ 4531562 h 4538500"/>
              <a:gd name="connsiteX18" fmla="*/ 8153326 w 9018147"/>
              <a:gd name="connsiteY18" fmla="*/ 4533023 h 4538500"/>
              <a:gd name="connsiteX19" fmla="*/ 8160700 w 9018147"/>
              <a:gd name="connsiteY19" fmla="*/ 4171688 h 4538500"/>
              <a:gd name="connsiteX20" fmla="*/ 7909978 w 9018147"/>
              <a:gd name="connsiteY20" fmla="*/ 4179062 h 4538500"/>
              <a:gd name="connsiteX21" fmla="*/ 7917352 w 9018147"/>
              <a:gd name="connsiteY21" fmla="*/ 3972585 h 4538500"/>
              <a:gd name="connsiteX22" fmla="*/ 7423281 w 9018147"/>
              <a:gd name="connsiteY22" fmla="*/ 3957836 h 4538500"/>
              <a:gd name="connsiteX23" fmla="*/ 7755120 w 9018147"/>
              <a:gd name="connsiteY23" fmla="*/ 4525649 h 4538500"/>
              <a:gd name="connsiteX24" fmla="*/ 1978179 w 9018147"/>
              <a:gd name="connsiteY24" fmla="*/ 4538500 h 4538500"/>
              <a:gd name="connsiteX25" fmla="*/ 1706880 w 9018147"/>
              <a:gd name="connsiteY25" fmla="*/ 4069572 h 4538500"/>
              <a:gd name="connsiteX26" fmla="*/ 1255368 w 9018147"/>
              <a:gd name="connsiteY26" fmla="*/ 4338203 h 4538500"/>
              <a:gd name="connsiteX27" fmla="*/ 1219199 w 9018147"/>
              <a:gd name="connsiteY27" fmla="*/ 4533795 h 4538500"/>
              <a:gd name="connsiteX28" fmla="*/ 330925 w 9018147"/>
              <a:gd name="connsiteY28" fmla="*/ 4255122 h 4538500"/>
              <a:gd name="connsiteX29" fmla="*/ 583473 w 9018147"/>
              <a:gd name="connsiteY29" fmla="*/ 4098368 h 4538500"/>
              <a:gd name="connsiteX30" fmla="*/ 593005 w 9018147"/>
              <a:gd name="connsiteY30" fmla="*/ 3637249 h 4538500"/>
              <a:gd name="connsiteX31" fmla="*/ 0 w 9018147"/>
              <a:gd name="connsiteY31" fmla="*/ 3642853 h 4538500"/>
              <a:gd name="connsiteX32" fmla="*/ 18240 w 9018147"/>
              <a:gd name="connsiteY32" fmla="*/ 177333 h 4538500"/>
              <a:gd name="connsiteX0" fmla="*/ 18240 w 9018147"/>
              <a:gd name="connsiteY0" fmla="*/ 197848 h 4559015"/>
              <a:gd name="connsiteX1" fmla="*/ 532469 w 9018147"/>
              <a:gd name="connsiteY1" fmla="*/ 201490 h 4559015"/>
              <a:gd name="connsiteX2" fmla="*/ 541994 w 9018147"/>
              <a:gd name="connsiteY2" fmla="*/ 20515 h 4559015"/>
              <a:gd name="connsiteX3" fmla="*/ 1865266 w 9018147"/>
              <a:gd name="connsiteY3" fmla="*/ 0 h 4559015"/>
              <a:gd name="connsiteX4" fmla="*/ 1837508 w 9018147"/>
              <a:gd name="connsiteY4" fmla="*/ 2621007 h 4559015"/>
              <a:gd name="connsiteX5" fmla="*/ 1271450 w 9018147"/>
              <a:gd name="connsiteY5" fmla="*/ 2621007 h 4559015"/>
              <a:gd name="connsiteX6" fmla="*/ 1245324 w 9018147"/>
              <a:gd name="connsiteY6" fmla="*/ 3378653 h 4559015"/>
              <a:gd name="connsiteX7" fmla="*/ 1428203 w 9018147"/>
              <a:gd name="connsiteY7" fmla="*/ 3378654 h 4559015"/>
              <a:gd name="connsiteX8" fmla="*/ 1750423 w 9018147"/>
              <a:gd name="connsiteY8" fmla="*/ 2795178 h 4559015"/>
              <a:gd name="connsiteX9" fmla="*/ 5409707 w 9018147"/>
              <a:gd name="connsiteY9" fmla="*/ 2793002 h 4559015"/>
              <a:gd name="connsiteX10" fmla="*/ 5296141 w 9018147"/>
              <a:gd name="connsiteY10" fmla="*/ 3025603 h 4559015"/>
              <a:gd name="connsiteX11" fmla="*/ 5283083 w 9018147"/>
              <a:gd name="connsiteY11" fmla="*/ 3400776 h 4559015"/>
              <a:gd name="connsiteX12" fmla="*/ 6447363 w 9018147"/>
              <a:gd name="connsiteY12" fmla="*/ 3393402 h 4559015"/>
              <a:gd name="connsiteX13" fmla="*/ 6427909 w 9018147"/>
              <a:gd name="connsiteY13" fmla="*/ 3018933 h 4559015"/>
              <a:gd name="connsiteX14" fmla="*/ 8422172 w 9018147"/>
              <a:gd name="connsiteY14" fmla="*/ 3018933 h 4559015"/>
              <a:gd name="connsiteX15" fmla="*/ 8429194 w 9018147"/>
              <a:gd name="connsiteY15" fmla="*/ 3393401 h 4559015"/>
              <a:gd name="connsiteX16" fmla="*/ 9017727 w 9018147"/>
              <a:gd name="connsiteY16" fmla="*/ 3400774 h 4559015"/>
              <a:gd name="connsiteX17" fmla="*/ 9010352 w 9018147"/>
              <a:gd name="connsiteY17" fmla="*/ 4552077 h 4559015"/>
              <a:gd name="connsiteX18" fmla="*/ 8153326 w 9018147"/>
              <a:gd name="connsiteY18" fmla="*/ 4553538 h 4559015"/>
              <a:gd name="connsiteX19" fmla="*/ 8160700 w 9018147"/>
              <a:gd name="connsiteY19" fmla="*/ 4192203 h 4559015"/>
              <a:gd name="connsiteX20" fmla="*/ 7909978 w 9018147"/>
              <a:gd name="connsiteY20" fmla="*/ 4199577 h 4559015"/>
              <a:gd name="connsiteX21" fmla="*/ 7917352 w 9018147"/>
              <a:gd name="connsiteY21" fmla="*/ 3993100 h 4559015"/>
              <a:gd name="connsiteX22" fmla="*/ 7423281 w 9018147"/>
              <a:gd name="connsiteY22" fmla="*/ 3978351 h 4559015"/>
              <a:gd name="connsiteX23" fmla="*/ 7755120 w 9018147"/>
              <a:gd name="connsiteY23" fmla="*/ 4546164 h 4559015"/>
              <a:gd name="connsiteX24" fmla="*/ 1978179 w 9018147"/>
              <a:gd name="connsiteY24" fmla="*/ 4559015 h 4559015"/>
              <a:gd name="connsiteX25" fmla="*/ 1706880 w 9018147"/>
              <a:gd name="connsiteY25" fmla="*/ 4090087 h 4559015"/>
              <a:gd name="connsiteX26" fmla="*/ 1255368 w 9018147"/>
              <a:gd name="connsiteY26" fmla="*/ 4358718 h 4559015"/>
              <a:gd name="connsiteX27" fmla="*/ 1219199 w 9018147"/>
              <a:gd name="connsiteY27" fmla="*/ 4554310 h 4559015"/>
              <a:gd name="connsiteX28" fmla="*/ 330925 w 9018147"/>
              <a:gd name="connsiteY28" fmla="*/ 4275637 h 4559015"/>
              <a:gd name="connsiteX29" fmla="*/ 583473 w 9018147"/>
              <a:gd name="connsiteY29" fmla="*/ 4118883 h 4559015"/>
              <a:gd name="connsiteX30" fmla="*/ 593005 w 9018147"/>
              <a:gd name="connsiteY30" fmla="*/ 3657764 h 4559015"/>
              <a:gd name="connsiteX31" fmla="*/ 0 w 9018147"/>
              <a:gd name="connsiteY31" fmla="*/ 3663368 h 4559015"/>
              <a:gd name="connsiteX32" fmla="*/ 18240 w 9018147"/>
              <a:gd name="connsiteY32" fmla="*/ 197848 h 4559015"/>
              <a:gd name="connsiteX0" fmla="*/ 18240 w 9018147"/>
              <a:gd name="connsiteY0" fmla="*/ 188323 h 4549490"/>
              <a:gd name="connsiteX1" fmla="*/ 532469 w 9018147"/>
              <a:gd name="connsiteY1" fmla="*/ 191965 h 4549490"/>
              <a:gd name="connsiteX2" fmla="*/ 541994 w 9018147"/>
              <a:gd name="connsiteY2" fmla="*/ 10990 h 4549490"/>
              <a:gd name="connsiteX3" fmla="*/ 1884316 w 9018147"/>
              <a:gd name="connsiteY3" fmla="*/ 0 h 4549490"/>
              <a:gd name="connsiteX4" fmla="*/ 1837508 w 9018147"/>
              <a:gd name="connsiteY4" fmla="*/ 2611482 h 4549490"/>
              <a:gd name="connsiteX5" fmla="*/ 1271450 w 9018147"/>
              <a:gd name="connsiteY5" fmla="*/ 2611482 h 4549490"/>
              <a:gd name="connsiteX6" fmla="*/ 1245324 w 9018147"/>
              <a:gd name="connsiteY6" fmla="*/ 3369128 h 4549490"/>
              <a:gd name="connsiteX7" fmla="*/ 1428203 w 9018147"/>
              <a:gd name="connsiteY7" fmla="*/ 3369129 h 4549490"/>
              <a:gd name="connsiteX8" fmla="*/ 1750423 w 9018147"/>
              <a:gd name="connsiteY8" fmla="*/ 2785653 h 4549490"/>
              <a:gd name="connsiteX9" fmla="*/ 5409707 w 9018147"/>
              <a:gd name="connsiteY9" fmla="*/ 2783477 h 4549490"/>
              <a:gd name="connsiteX10" fmla="*/ 5296141 w 9018147"/>
              <a:gd name="connsiteY10" fmla="*/ 3016078 h 4549490"/>
              <a:gd name="connsiteX11" fmla="*/ 5283083 w 9018147"/>
              <a:gd name="connsiteY11" fmla="*/ 3391251 h 4549490"/>
              <a:gd name="connsiteX12" fmla="*/ 6447363 w 9018147"/>
              <a:gd name="connsiteY12" fmla="*/ 3383877 h 4549490"/>
              <a:gd name="connsiteX13" fmla="*/ 6427909 w 9018147"/>
              <a:gd name="connsiteY13" fmla="*/ 3009408 h 4549490"/>
              <a:gd name="connsiteX14" fmla="*/ 8422172 w 9018147"/>
              <a:gd name="connsiteY14" fmla="*/ 3009408 h 4549490"/>
              <a:gd name="connsiteX15" fmla="*/ 8429194 w 9018147"/>
              <a:gd name="connsiteY15" fmla="*/ 3383876 h 4549490"/>
              <a:gd name="connsiteX16" fmla="*/ 9017727 w 9018147"/>
              <a:gd name="connsiteY16" fmla="*/ 3391249 h 4549490"/>
              <a:gd name="connsiteX17" fmla="*/ 9010352 w 9018147"/>
              <a:gd name="connsiteY17" fmla="*/ 4542552 h 4549490"/>
              <a:gd name="connsiteX18" fmla="*/ 8153326 w 9018147"/>
              <a:gd name="connsiteY18" fmla="*/ 4544013 h 4549490"/>
              <a:gd name="connsiteX19" fmla="*/ 8160700 w 9018147"/>
              <a:gd name="connsiteY19" fmla="*/ 4182678 h 4549490"/>
              <a:gd name="connsiteX20" fmla="*/ 7909978 w 9018147"/>
              <a:gd name="connsiteY20" fmla="*/ 4190052 h 4549490"/>
              <a:gd name="connsiteX21" fmla="*/ 7917352 w 9018147"/>
              <a:gd name="connsiteY21" fmla="*/ 3983575 h 4549490"/>
              <a:gd name="connsiteX22" fmla="*/ 7423281 w 9018147"/>
              <a:gd name="connsiteY22" fmla="*/ 3968826 h 4549490"/>
              <a:gd name="connsiteX23" fmla="*/ 7755120 w 9018147"/>
              <a:gd name="connsiteY23" fmla="*/ 4536639 h 4549490"/>
              <a:gd name="connsiteX24" fmla="*/ 1978179 w 9018147"/>
              <a:gd name="connsiteY24" fmla="*/ 4549490 h 4549490"/>
              <a:gd name="connsiteX25" fmla="*/ 1706880 w 9018147"/>
              <a:gd name="connsiteY25" fmla="*/ 4080562 h 4549490"/>
              <a:gd name="connsiteX26" fmla="*/ 1255368 w 9018147"/>
              <a:gd name="connsiteY26" fmla="*/ 4349193 h 4549490"/>
              <a:gd name="connsiteX27" fmla="*/ 1219199 w 9018147"/>
              <a:gd name="connsiteY27" fmla="*/ 4544785 h 4549490"/>
              <a:gd name="connsiteX28" fmla="*/ 330925 w 9018147"/>
              <a:gd name="connsiteY28" fmla="*/ 4266112 h 4549490"/>
              <a:gd name="connsiteX29" fmla="*/ 583473 w 9018147"/>
              <a:gd name="connsiteY29" fmla="*/ 4109358 h 4549490"/>
              <a:gd name="connsiteX30" fmla="*/ 593005 w 9018147"/>
              <a:gd name="connsiteY30" fmla="*/ 3648239 h 4549490"/>
              <a:gd name="connsiteX31" fmla="*/ 0 w 9018147"/>
              <a:gd name="connsiteY31" fmla="*/ 3653843 h 4549490"/>
              <a:gd name="connsiteX32" fmla="*/ 18240 w 9018147"/>
              <a:gd name="connsiteY32" fmla="*/ 188323 h 454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018147" h="4549490">
                <a:moveTo>
                  <a:pt x="18240" y="188323"/>
                </a:moveTo>
                <a:lnTo>
                  <a:pt x="532469" y="191965"/>
                </a:lnTo>
                <a:lnTo>
                  <a:pt x="541994" y="10990"/>
                </a:lnTo>
                <a:lnTo>
                  <a:pt x="1884316" y="0"/>
                </a:lnTo>
                <a:cubicBezTo>
                  <a:pt x="1881413" y="806994"/>
                  <a:pt x="1840411" y="1804488"/>
                  <a:pt x="1837508" y="2611482"/>
                </a:cubicBezTo>
                <a:lnTo>
                  <a:pt x="1271450" y="2611482"/>
                </a:lnTo>
                <a:lnTo>
                  <a:pt x="1245324" y="3369128"/>
                </a:lnTo>
                <a:lnTo>
                  <a:pt x="1428203" y="3369129"/>
                </a:lnTo>
                <a:lnTo>
                  <a:pt x="1750423" y="2785653"/>
                </a:lnTo>
                <a:lnTo>
                  <a:pt x="5409707" y="2783477"/>
                </a:lnTo>
                <a:lnTo>
                  <a:pt x="5296141" y="3016078"/>
                </a:lnTo>
                <a:cubicBezTo>
                  <a:pt x="5294246" y="3133762"/>
                  <a:pt x="5284978" y="3273567"/>
                  <a:pt x="5283083" y="3391251"/>
                </a:cubicBezTo>
                <a:lnTo>
                  <a:pt x="6447363" y="3383877"/>
                </a:lnTo>
                <a:lnTo>
                  <a:pt x="6427909" y="3009408"/>
                </a:lnTo>
                <a:lnTo>
                  <a:pt x="8422172" y="3009408"/>
                </a:lnTo>
                <a:lnTo>
                  <a:pt x="8429194" y="3383876"/>
                </a:lnTo>
                <a:lnTo>
                  <a:pt x="9017727" y="3391249"/>
                </a:lnTo>
                <a:cubicBezTo>
                  <a:pt x="9020630" y="3766307"/>
                  <a:pt x="9007449" y="4167494"/>
                  <a:pt x="9010352" y="4542552"/>
                </a:cubicBezTo>
                <a:lnTo>
                  <a:pt x="8153326" y="4544013"/>
                </a:lnTo>
                <a:lnTo>
                  <a:pt x="8160700" y="4182678"/>
                </a:lnTo>
                <a:lnTo>
                  <a:pt x="7909978" y="4190052"/>
                </a:lnTo>
                <a:lnTo>
                  <a:pt x="7917352" y="3983575"/>
                </a:lnTo>
                <a:lnTo>
                  <a:pt x="7423281" y="3968826"/>
                </a:lnTo>
                <a:lnTo>
                  <a:pt x="7755120" y="4536639"/>
                </a:lnTo>
                <a:lnTo>
                  <a:pt x="1978179" y="4549490"/>
                </a:lnTo>
                <a:lnTo>
                  <a:pt x="1706880" y="4080562"/>
                </a:lnTo>
                <a:lnTo>
                  <a:pt x="1255368" y="4349193"/>
                </a:lnTo>
                <a:lnTo>
                  <a:pt x="1219199" y="4544785"/>
                </a:lnTo>
                <a:cubicBezTo>
                  <a:pt x="973908" y="4521562"/>
                  <a:pt x="419462" y="4271917"/>
                  <a:pt x="330925" y="4266112"/>
                </a:cubicBezTo>
                <a:lnTo>
                  <a:pt x="583473" y="4109358"/>
                </a:lnTo>
                <a:lnTo>
                  <a:pt x="593005" y="3648239"/>
                </a:lnTo>
                <a:lnTo>
                  <a:pt x="0" y="3653843"/>
                </a:lnTo>
                <a:lnTo>
                  <a:pt x="18240" y="18832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 dirty="0"/>
          </a:p>
        </p:txBody>
      </p:sp>
      <p:sp>
        <p:nvSpPr>
          <p:cNvPr id="64517" name="TextBox 1"/>
          <p:cNvSpPr txBox="1">
            <a:spLocks noChangeArrowheads="1"/>
          </p:cNvSpPr>
          <p:nvPr/>
        </p:nvSpPr>
        <p:spPr bwMode="auto">
          <a:xfrm>
            <a:off x="1301261" y="6192368"/>
            <a:ext cx="3305908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fr-FR" altLang="en-US" sz="2585">
                <a:solidFill>
                  <a:srgbClr val="0000FF"/>
                </a:solidFill>
              </a:rPr>
              <a:t>Marquage au sol</a:t>
            </a:r>
            <a:endParaRPr lang="fr-FR" altLang="en-US" sz="2585"/>
          </a:p>
        </p:txBody>
      </p:sp>
      <p:sp>
        <p:nvSpPr>
          <p:cNvPr id="64518" name="Rectangle 1"/>
          <p:cNvSpPr>
            <a:spLocks noChangeArrowheads="1"/>
          </p:cNvSpPr>
          <p:nvPr/>
        </p:nvSpPr>
        <p:spPr bwMode="auto">
          <a:xfrm>
            <a:off x="6365631" y="3443654"/>
            <a:ext cx="1828800" cy="351692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215"/>
          </a:p>
        </p:txBody>
      </p:sp>
      <p:cxnSp>
        <p:nvCxnSpPr>
          <p:cNvPr id="64519" name="Straight Connector 64"/>
          <p:cNvCxnSpPr>
            <a:cxnSpLocks noChangeShapeType="1"/>
          </p:cNvCxnSpPr>
          <p:nvPr/>
        </p:nvCxnSpPr>
        <p:spPr bwMode="auto">
          <a:xfrm flipH="1">
            <a:off x="5134708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0" name="Straight Connector 67"/>
          <p:cNvCxnSpPr>
            <a:cxnSpLocks noChangeShapeType="1"/>
          </p:cNvCxnSpPr>
          <p:nvPr/>
        </p:nvCxnSpPr>
        <p:spPr bwMode="auto">
          <a:xfrm flipH="1" flipV="1">
            <a:off x="7069015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1" name="Straight Connector 68"/>
          <p:cNvCxnSpPr>
            <a:cxnSpLocks noChangeShapeType="1"/>
          </p:cNvCxnSpPr>
          <p:nvPr/>
        </p:nvCxnSpPr>
        <p:spPr bwMode="auto">
          <a:xfrm flipH="1" flipV="1">
            <a:off x="6717323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2" name="Straight Connector 69"/>
          <p:cNvCxnSpPr>
            <a:cxnSpLocks noChangeShapeType="1"/>
          </p:cNvCxnSpPr>
          <p:nvPr/>
        </p:nvCxnSpPr>
        <p:spPr bwMode="auto">
          <a:xfrm flipH="1" flipV="1">
            <a:off x="6435969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3" name="Straight Connector 72"/>
          <p:cNvCxnSpPr>
            <a:cxnSpLocks noChangeShapeType="1"/>
          </p:cNvCxnSpPr>
          <p:nvPr/>
        </p:nvCxnSpPr>
        <p:spPr bwMode="auto">
          <a:xfrm flipH="1">
            <a:off x="4818185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4" name="Straight Connector 73"/>
          <p:cNvCxnSpPr>
            <a:cxnSpLocks noChangeShapeType="1"/>
          </p:cNvCxnSpPr>
          <p:nvPr/>
        </p:nvCxnSpPr>
        <p:spPr bwMode="auto">
          <a:xfrm flipH="1">
            <a:off x="4466492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5" name="Straight Connector 74"/>
          <p:cNvCxnSpPr>
            <a:cxnSpLocks noChangeShapeType="1"/>
          </p:cNvCxnSpPr>
          <p:nvPr/>
        </p:nvCxnSpPr>
        <p:spPr bwMode="auto">
          <a:xfrm flipH="1">
            <a:off x="4185138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6" name="Straight Connector 75"/>
          <p:cNvCxnSpPr>
            <a:cxnSpLocks noChangeShapeType="1"/>
          </p:cNvCxnSpPr>
          <p:nvPr/>
        </p:nvCxnSpPr>
        <p:spPr bwMode="auto">
          <a:xfrm flipH="1">
            <a:off x="3833446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7" name="Straight Connector 76"/>
          <p:cNvCxnSpPr>
            <a:cxnSpLocks noChangeShapeType="1"/>
          </p:cNvCxnSpPr>
          <p:nvPr/>
        </p:nvCxnSpPr>
        <p:spPr bwMode="auto">
          <a:xfrm flipH="1">
            <a:off x="3552092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8" name="Straight Connector 77"/>
          <p:cNvCxnSpPr>
            <a:cxnSpLocks noChangeShapeType="1"/>
          </p:cNvCxnSpPr>
          <p:nvPr/>
        </p:nvCxnSpPr>
        <p:spPr bwMode="auto">
          <a:xfrm flipH="1">
            <a:off x="3270738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29" name="Straight Connector 78"/>
          <p:cNvCxnSpPr>
            <a:cxnSpLocks noChangeShapeType="1"/>
          </p:cNvCxnSpPr>
          <p:nvPr/>
        </p:nvCxnSpPr>
        <p:spPr bwMode="auto">
          <a:xfrm flipH="1">
            <a:off x="2919046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0" name="Straight Connector 79"/>
          <p:cNvCxnSpPr>
            <a:cxnSpLocks noChangeShapeType="1"/>
          </p:cNvCxnSpPr>
          <p:nvPr/>
        </p:nvCxnSpPr>
        <p:spPr bwMode="auto">
          <a:xfrm flipH="1">
            <a:off x="2637692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1" name="Straight Connector 80"/>
          <p:cNvCxnSpPr>
            <a:cxnSpLocks noChangeShapeType="1"/>
          </p:cNvCxnSpPr>
          <p:nvPr/>
        </p:nvCxnSpPr>
        <p:spPr bwMode="auto">
          <a:xfrm flipH="1">
            <a:off x="2286000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2" name="Straight Connector 81"/>
          <p:cNvCxnSpPr>
            <a:cxnSpLocks noChangeShapeType="1"/>
          </p:cNvCxnSpPr>
          <p:nvPr/>
        </p:nvCxnSpPr>
        <p:spPr bwMode="auto">
          <a:xfrm flipH="1">
            <a:off x="2004646" y="3232639"/>
            <a:ext cx="281354" cy="492369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3" name="Straight Connector 84"/>
          <p:cNvCxnSpPr>
            <a:cxnSpLocks noChangeShapeType="1"/>
          </p:cNvCxnSpPr>
          <p:nvPr/>
        </p:nvCxnSpPr>
        <p:spPr bwMode="auto">
          <a:xfrm flipH="1">
            <a:off x="457200" y="3513992"/>
            <a:ext cx="524608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4" name="Straight Connector 85"/>
          <p:cNvCxnSpPr>
            <a:cxnSpLocks noChangeShapeType="1"/>
          </p:cNvCxnSpPr>
          <p:nvPr/>
        </p:nvCxnSpPr>
        <p:spPr bwMode="auto">
          <a:xfrm flipH="1">
            <a:off x="457200" y="3302977"/>
            <a:ext cx="524608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5" name="Straight Connector 86"/>
          <p:cNvCxnSpPr>
            <a:cxnSpLocks noChangeShapeType="1"/>
          </p:cNvCxnSpPr>
          <p:nvPr/>
        </p:nvCxnSpPr>
        <p:spPr bwMode="auto">
          <a:xfrm flipH="1">
            <a:off x="457200" y="3021623"/>
            <a:ext cx="524608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6" name="Straight Connector 87"/>
          <p:cNvCxnSpPr>
            <a:cxnSpLocks noChangeShapeType="1"/>
          </p:cNvCxnSpPr>
          <p:nvPr/>
        </p:nvCxnSpPr>
        <p:spPr bwMode="auto">
          <a:xfrm flipH="1">
            <a:off x="457200" y="2740269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7" name="Straight Connector 88"/>
          <p:cNvCxnSpPr>
            <a:cxnSpLocks noChangeShapeType="1"/>
          </p:cNvCxnSpPr>
          <p:nvPr/>
        </p:nvCxnSpPr>
        <p:spPr bwMode="auto">
          <a:xfrm flipH="1">
            <a:off x="457200" y="2458915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8" name="Straight Connector 89"/>
          <p:cNvCxnSpPr>
            <a:cxnSpLocks noChangeShapeType="1"/>
          </p:cNvCxnSpPr>
          <p:nvPr/>
        </p:nvCxnSpPr>
        <p:spPr bwMode="auto">
          <a:xfrm flipH="1">
            <a:off x="457200" y="2177562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39" name="Straight Connector 90"/>
          <p:cNvCxnSpPr>
            <a:cxnSpLocks noChangeShapeType="1"/>
          </p:cNvCxnSpPr>
          <p:nvPr/>
        </p:nvCxnSpPr>
        <p:spPr bwMode="auto">
          <a:xfrm flipH="1">
            <a:off x="457200" y="1896208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0" name="Straight Connector 91"/>
          <p:cNvCxnSpPr>
            <a:cxnSpLocks noChangeShapeType="1"/>
          </p:cNvCxnSpPr>
          <p:nvPr/>
        </p:nvCxnSpPr>
        <p:spPr bwMode="auto">
          <a:xfrm flipH="1">
            <a:off x="457200" y="1685192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1" name="Straight Connector 92"/>
          <p:cNvCxnSpPr>
            <a:cxnSpLocks noChangeShapeType="1"/>
          </p:cNvCxnSpPr>
          <p:nvPr/>
        </p:nvCxnSpPr>
        <p:spPr bwMode="auto">
          <a:xfrm flipH="1">
            <a:off x="457200" y="1403838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2" name="Straight Connector 93"/>
          <p:cNvCxnSpPr>
            <a:cxnSpLocks noChangeShapeType="1"/>
          </p:cNvCxnSpPr>
          <p:nvPr/>
        </p:nvCxnSpPr>
        <p:spPr bwMode="auto">
          <a:xfrm flipH="1">
            <a:off x="457200" y="1122485"/>
            <a:ext cx="524608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3" name="Straight Connector 94"/>
          <p:cNvCxnSpPr>
            <a:cxnSpLocks noChangeShapeType="1"/>
          </p:cNvCxnSpPr>
          <p:nvPr/>
        </p:nvCxnSpPr>
        <p:spPr bwMode="auto">
          <a:xfrm flipH="1">
            <a:off x="1619250" y="911469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4" name="Straight Connector 95"/>
          <p:cNvCxnSpPr>
            <a:cxnSpLocks noChangeShapeType="1"/>
          </p:cNvCxnSpPr>
          <p:nvPr/>
        </p:nvCxnSpPr>
        <p:spPr bwMode="auto">
          <a:xfrm flipH="1">
            <a:off x="1619250" y="1474177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5" name="Straight Connector 96"/>
          <p:cNvCxnSpPr>
            <a:cxnSpLocks noChangeShapeType="1"/>
          </p:cNvCxnSpPr>
          <p:nvPr/>
        </p:nvCxnSpPr>
        <p:spPr bwMode="auto">
          <a:xfrm flipH="1">
            <a:off x="1619250" y="1192823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6" name="Straight Connector 97"/>
          <p:cNvCxnSpPr>
            <a:cxnSpLocks noChangeShapeType="1"/>
          </p:cNvCxnSpPr>
          <p:nvPr/>
        </p:nvCxnSpPr>
        <p:spPr bwMode="auto">
          <a:xfrm flipH="1">
            <a:off x="1619250" y="1685192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7" name="Straight Connector 98"/>
          <p:cNvCxnSpPr>
            <a:cxnSpLocks noChangeShapeType="1"/>
          </p:cNvCxnSpPr>
          <p:nvPr/>
        </p:nvCxnSpPr>
        <p:spPr bwMode="auto">
          <a:xfrm flipH="1">
            <a:off x="1619250" y="1966546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8" name="Straight Connector 99"/>
          <p:cNvCxnSpPr>
            <a:cxnSpLocks noChangeShapeType="1"/>
          </p:cNvCxnSpPr>
          <p:nvPr/>
        </p:nvCxnSpPr>
        <p:spPr bwMode="auto">
          <a:xfrm flipH="1">
            <a:off x="1619250" y="2247900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49" name="Straight Connector 100"/>
          <p:cNvCxnSpPr>
            <a:cxnSpLocks noChangeShapeType="1"/>
          </p:cNvCxnSpPr>
          <p:nvPr/>
        </p:nvCxnSpPr>
        <p:spPr bwMode="auto">
          <a:xfrm flipH="1">
            <a:off x="1619250" y="2529254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0" name="Straight Connector 101"/>
          <p:cNvCxnSpPr>
            <a:cxnSpLocks noChangeShapeType="1"/>
          </p:cNvCxnSpPr>
          <p:nvPr/>
        </p:nvCxnSpPr>
        <p:spPr bwMode="auto">
          <a:xfrm flipH="1">
            <a:off x="1619250" y="2810608"/>
            <a:ext cx="526073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1" name="Straight Connector 102"/>
          <p:cNvCxnSpPr>
            <a:cxnSpLocks noChangeShapeType="1"/>
          </p:cNvCxnSpPr>
          <p:nvPr/>
        </p:nvCxnSpPr>
        <p:spPr bwMode="auto">
          <a:xfrm flipH="1" flipV="1">
            <a:off x="6154615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2" name="Straight Connector 103"/>
          <p:cNvCxnSpPr>
            <a:cxnSpLocks noChangeShapeType="1"/>
          </p:cNvCxnSpPr>
          <p:nvPr/>
        </p:nvCxnSpPr>
        <p:spPr bwMode="auto">
          <a:xfrm flipH="1" flipV="1">
            <a:off x="5029200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3" name="Straight Connector 104"/>
          <p:cNvCxnSpPr>
            <a:cxnSpLocks noChangeShapeType="1"/>
          </p:cNvCxnSpPr>
          <p:nvPr/>
        </p:nvCxnSpPr>
        <p:spPr bwMode="auto">
          <a:xfrm flipH="1" flipV="1">
            <a:off x="2286000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4" name="Straight Connector 105"/>
          <p:cNvCxnSpPr>
            <a:cxnSpLocks noChangeShapeType="1"/>
          </p:cNvCxnSpPr>
          <p:nvPr/>
        </p:nvCxnSpPr>
        <p:spPr bwMode="auto">
          <a:xfrm flipH="1" flipV="1">
            <a:off x="5802923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5" name="Straight Connector 106"/>
          <p:cNvCxnSpPr>
            <a:cxnSpLocks noChangeShapeType="1"/>
          </p:cNvCxnSpPr>
          <p:nvPr/>
        </p:nvCxnSpPr>
        <p:spPr bwMode="auto">
          <a:xfrm flipH="1" flipV="1">
            <a:off x="2567354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6" name="Straight Connector 107"/>
          <p:cNvCxnSpPr>
            <a:cxnSpLocks noChangeShapeType="1"/>
          </p:cNvCxnSpPr>
          <p:nvPr/>
        </p:nvCxnSpPr>
        <p:spPr bwMode="auto">
          <a:xfrm flipH="1" flipV="1">
            <a:off x="2919046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7" name="Straight Connector 113"/>
          <p:cNvCxnSpPr>
            <a:cxnSpLocks noChangeShapeType="1"/>
          </p:cNvCxnSpPr>
          <p:nvPr/>
        </p:nvCxnSpPr>
        <p:spPr bwMode="auto">
          <a:xfrm flipH="1" flipV="1">
            <a:off x="3200400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58" name="Straight Connector 114"/>
          <p:cNvCxnSpPr>
            <a:cxnSpLocks noChangeShapeType="1"/>
          </p:cNvCxnSpPr>
          <p:nvPr/>
        </p:nvCxnSpPr>
        <p:spPr bwMode="auto">
          <a:xfrm flipH="1" flipV="1">
            <a:off x="3552092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3903785" y="4390292"/>
            <a:ext cx="281354" cy="492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4560" name="Straight Connector 116"/>
          <p:cNvCxnSpPr>
            <a:cxnSpLocks noChangeShapeType="1"/>
          </p:cNvCxnSpPr>
          <p:nvPr/>
        </p:nvCxnSpPr>
        <p:spPr bwMode="auto">
          <a:xfrm flipH="1" flipV="1">
            <a:off x="4466492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61" name="Straight Connector 117"/>
          <p:cNvCxnSpPr>
            <a:cxnSpLocks noChangeShapeType="1"/>
          </p:cNvCxnSpPr>
          <p:nvPr/>
        </p:nvCxnSpPr>
        <p:spPr bwMode="auto">
          <a:xfrm flipH="1" flipV="1">
            <a:off x="4747846" y="4390292"/>
            <a:ext cx="281354" cy="49236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H="1" flipV="1">
            <a:off x="4114800" y="4390292"/>
            <a:ext cx="281354" cy="492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 flipH="1" flipV="1">
            <a:off x="5310554" y="4390292"/>
            <a:ext cx="281354" cy="492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flipH="1" flipV="1">
            <a:off x="5521569" y="4390292"/>
            <a:ext cx="281354" cy="4923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4565" name="Straight Arrow Connector 11"/>
          <p:cNvCxnSpPr>
            <a:cxnSpLocks noChangeShapeType="1"/>
          </p:cNvCxnSpPr>
          <p:nvPr/>
        </p:nvCxnSpPr>
        <p:spPr bwMode="auto">
          <a:xfrm flipV="1">
            <a:off x="2883877" y="3936024"/>
            <a:ext cx="633046" cy="8792"/>
          </a:xfrm>
          <a:prstGeom prst="straightConnector1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66" name="Straight Connector 15"/>
          <p:cNvCxnSpPr>
            <a:cxnSpLocks noChangeShapeType="1"/>
          </p:cNvCxnSpPr>
          <p:nvPr/>
        </p:nvCxnSpPr>
        <p:spPr bwMode="auto">
          <a:xfrm>
            <a:off x="1863969" y="4076700"/>
            <a:ext cx="6771543" cy="5862"/>
          </a:xfrm>
          <a:prstGeom prst="line">
            <a:avLst/>
          </a:prstGeom>
          <a:noFill/>
          <a:ln w="38100" algn="ctr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567" name="Straight Arrow Connector 127"/>
          <p:cNvCxnSpPr>
            <a:cxnSpLocks noChangeShapeType="1"/>
          </p:cNvCxnSpPr>
          <p:nvPr/>
        </p:nvCxnSpPr>
        <p:spPr bwMode="auto">
          <a:xfrm flipV="1">
            <a:off x="2533651" y="4208585"/>
            <a:ext cx="633046" cy="8792"/>
          </a:xfrm>
          <a:prstGeom prst="straightConnector1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1669074" y="3792416"/>
            <a:ext cx="1207190" cy="2911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92" dirty="0">
                <a:solidFill>
                  <a:srgbClr val="FFFFFF"/>
                </a:solidFill>
              </a:rPr>
              <a:t>Dépose minute</a:t>
            </a:r>
            <a:endParaRPr lang="en-US" sz="1292" dirty="0">
              <a:solidFill>
                <a:srgbClr val="FFFFFF"/>
              </a:solidFill>
            </a:endParaRPr>
          </a:p>
        </p:txBody>
      </p:sp>
      <p:sp>
        <p:nvSpPr>
          <p:cNvPr id="64569" name="TextBox 130"/>
          <p:cNvSpPr txBox="1">
            <a:spLocks noChangeArrowheads="1"/>
          </p:cNvSpPr>
          <p:nvPr/>
        </p:nvSpPr>
        <p:spPr bwMode="auto">
          <a:xfrm>
            <a:off x="1793631" y="4073769"/>
            <a:ext cx="755335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en-US" sz="1292">
                <a:solidFill>
                  <a:srgbClr val="FFFFFF"/>
                </a:solidFill>
              </a:rPr>
              <a:t>Parking</a:t>
            </a:r>
            <a:endParaRPr lang="en-US" altLang="en-US" sz="1292">
              <a:solidFill>
                <a:srgbClr val="FFFFFF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544408" y="4073769"/>
            <a:ext cx="582211" cy="2911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92" dirty="0">
                <a:solidFill>
                  <a:srgbClr val="FFFFFF"/>
                </a:solidFill>
              </a:rPr>
              <a:t>Sortie</a:t>
            </a:r>
            <a:endParaRPr lang="en-US" sz="1292" dirty="0">
              <a:solidFill>
                <a:srgbClr val="FFFFFF"/>
              </a:solidFill>
            </a:endParaRPr>
          </a:p>
        </p:txBody>
      </p:sp>
      <p:sp>
        <p:nvSpPr>
          <p:cNvPr id="64571" name="TextBox 134"/>
          <p:cNvSpPr txBox="1">
            <a:spLocks noChangeArrowheads="1"/>
          </p:cNvSpPr>
          <p:nvPr/>
        </p:nvSpPr>
        <p:spPr bwMode="auto">
          <a:xfrm>
            <a:off x="6717324" y="3443654"/>
            <a:ext cx="1228221" cy="29117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en-US" sz="1292"/>
              <a:t>Dépose minute</a:t>
            </a:r>
            <a:endParaRPr lang="en-US" altLang="en-US" sz="1292"/>
          </a:p>
        </p:txBody>
      </p:sp>
      <p:cxnSp>
        <p:nvCxnSpPr>
          <p:cNvPr id="64572" name="Straight Connector 137"/>
          <p:cNvCxnSpPr>
            <a:cxnSpLocks noChangeShapeType="1"/>
          </p:cNvCxnSpPr>
          <p:nvPr/>
        </p:nvCxnSpPr>
        <p:spPr bwMode="auto">
          <a:xfrm>
            <a:off x="6295292" y="4085492"/>
            <a:ext cx="1512277" cy="0"/>
          </a:xfrm>
          <a:prstGeom prst="line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73" name="Rounded Rectangle 26"/>
          <p:cNvSpPr>
            <a:spLocks noChangeArrowheads="1"/>
          </p:cNvSpPr>
          <p:nvPr/>
        </p:nvSpPr>
        <p:spPr bwMode="auto">
          <a:xfrm>
            <a:off x="6998677" y="3851031"/>
            <a:ext cx="773723" cy="1670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215"/>
          </a:p>
        </p:txBody>
      </p:sp>
      <p:sp>
        <p:nvSpPr>
          <p:cNvPr id="64574" name="Rectangle 70"/>
          <p:cNvSpPr>
            <a:spLocks/>
          </p:cNvSpPr>
          <p:nvPr/>
        </p:nvSpPr>
        <p:spPr bwMode="auto">
          <a:xfrm>
            <a:off x="7025055" y="3839308"/>
            <a:ext cx="133350" cy="167054"/>
          </a:xfrm>
          <a:custGeom>
            <a:avLst/>
            <a:gdLst>
              <a:gd name="T0" fmla="*/ 0 w 143361"/>
              <a:gd name="T1" fmla="*/ 0 h 181242"/>
              <a:gd name="T2" fmla="*/ 82966 w 143361"/>
              <a:gd name="T3" fmla="*/ 1 h 181242"/>
              <a:gd name="T4" fmla="*/ 188868 w 143361"/>
              <a:gd name="T5" fmla="*/ 171874 h 181242"/>
              <a:gd name="T6" fmla="*/ 105904 w 143361"/>
              <a:gd name="T7" fmla="*/ 171874 h 181242"/>
              <a:gd name="T8" fmla="*/ 0 w 143361"/>
              <a:gd name="T9" fmla="*/ 0 h 18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361" h="181242">
                <a:moveTo>
                  <a:pt x="0" y="0"/>
                </a:moveTo>
                <a:lnTo>
                  <a:pt x="62974" y="1"/>
                </a:lnTo>
                <a:lnTo>
                  <a:pt x="143361" y="181242"/>
                </a:lnTo>
                <a:lnTo>
                  <a:pt x="80387" y="1812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sp>
        <p:nvSpPr>
          <p:cNvPr id="64575" name="Rectangle 70"/>
          <p:cNvSpPr>
            <a:spLocks/>
          </p:cNvSpPr>
          <p:nvPr/>
        </p:nvSpPr>
        <p:spPr bwMode="auto">
          <a:xfrm>
            <a:off x="7165731" y="3839308"/>
            <a:ext cx="133350" cy="167054"/>
          </a:xfrm>
          <a:custGeom>
            <a:avLst/>
            <a:gdLst>
              <a:gd name="T0" fmla="*/ 0 w 143361"/>
              <a:gd name="T1" fmla="*/ 0 h 181242"/>
              <a:gd name="T2" fmla="*/ 82966 w 143361"/>
              <a:gd name="T3" fmla="*/ 1 h 181242"/>
              <a:gd name="T4" fmla="*/ 188868 w 143361"/>
              <a:gd name="T5" fmla="*/ 171874 h 181242"/>
              <a:gd name="T6" fmla="*/ 105904 w 143361"/>
              <a:gd name="T7" fmla="*/ 171874 h 181242"/>
              <a:gd name="T8" fmla="*/ 0 w 143361"/>
              <a:gd name="T9" fmla="*/ 0 h 18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361" h="181242">
                <a:moveTo>
                  <a:pt x="0" y="0"/>
                </a:moveTo>
                <a:lnTo>
                  <a:pt x="62974" y="1"/>
                </a:lnTo>
                <a:lnTo>
                  <a:pt x="143361" y="181242"/>
                </a:lnTo>
                <a:lnTo>
                  <a:pt x="80387" y="1812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sp>
        <p:nvSpPr>
          <p:cNvPr id="64576" name="Rectangle 70"/>
          <p:cNvSpPr>
            <a:spLocks/>
          </p:cNvSpPr>
          <p:nvPr/>
        </p:nvSpPr>
        <p:spPr bwMode="auto">
          <a:xfrm>
            <a:off x="7306408" y="3839308"/>
            <a:ext cx="133350" cy="167054"/>
          </a:xfrm>
          <a:custGeom>
            <a:avLst/>
            <a:gdLst>
              <a:gd name="T0" fmla="*/ 0 w 143361"/>
              <a:gd name="T1" fmla="*/ 0 h 181242"/>
              <a:gd name="T2" fmla="*/ 82966 w 143361"/>
              <a:gd name="T3" fmla="*/ 1 h 181242"/>
              <a:gd name="T4" fmla="*/ 188868 w 143361"/>
              <a:gd name="T5" fmla="*/ 171874 h 181242"/>
              <a:gd name="T6" fmla="*/ 105904 w 143361"/>
              <a:gd name="T7" fmla="*/ 171874 h 181242"/>
              <a:gd name="T8" fmla="*/ 0 w 143361"/>
              <a:gd name="T9" fmla="*/ 0 h 18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361" h="181242">
                <a:moveTo>
                  <a:pt x="0" y="0"/>
                </a:moveTo>
                <a:lnTo>
                  <a:pt x="62974" y="1"/>
                </a:lnTo>
                <a:lnTo>
                  <a:pt x="143361" y="181242"/>
                </a:lnTo>
                <a:lnTo>
                  <a:pt x="80387" y="1812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sp>
        <p:nvSpPr>
          <p:cNvPr id="64577" name="Rectangle 70"/>
          <p:cNvSpPr>
            <a:spLocks/>
          </p:cNvSpPr>
          <p:nvPr/>
        </p:nvSpPr>
        <p:spPr bwMode="auto">
          <a:xfrm>
            <a:off x="7447085" y="3839308"/>
            <a:ext cx="133350" cy="167054"/>
          </a:xfrm>
          <a:custGeom>
            <a:avLst/>
            <a:gdLst>
              <a:gd name="T0" fmla="*/ 0 w 143361"/>
              <a:gd name="T1" fmla="*/ 0 h 181242"/>
              <a:gd name="T2" fmla="*/ 82966 w 143361"/>
              <a:gd name="T3" fmla="*/ 1 h 181242"/>
              <a:gd name="T4" fmla="*/ 188868 w 143361"/>
              <a:gd name="T5" fmla="*/ 171874 h 181242"/>
              <a:gd name="T6" fmla="*/ 105904 w 143361"/>
              <a:gd name="T7" fmla="*/ 171874 h 181242"/>
              <a:gd name="T8" fmla="*/ 0 w 143361"/>
              <a:gd name="T9" fmla="*/ 0 h 18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361" h="181242">
                <a:moveTo>
                  <a:pt x="0" y="0"/>
                </a:moveTo>
                <a:lnTo>
                  <a:pt x="62974" y="1"/>
                </a:lnTo>
                <a:lnTo>
                  <a:pt x="143361" y="181242"/>
                </a:lnTo>
                <a:lnTo>
                  <a:pt x="80387" y="1812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sp>
        <p:nvSpPr>
          <p:cNvPr id="64578" name="Rectangle 70"/>
          <p:cNvSpPr>
            <a:spLocks/>
          </p:cNvSpPr>
          <p:nvPr/>
        </p:nvSpPr>
        <p:spPr bwMode="auto">
          <a:xfrm>
            <a:off x="7587762" y="3839308"/>
            <a:ext cx="133350" cy="167054"/>
          </a:xfrm>
          <a:custGeom>
            <a:avLst/>
            <a:gdLst>
              <a:gd name="T0" fmla="*/ 0 w 143361"/>
              <a:gd name="T1" fmla="*/ 0 h 181242"/>
              <a:gd name="T2" fmla="*/ 82966 w 143361"/>
              <a:gd name="T3" fmla="*/ 1 h 181242"/>
              <a:gd name="T4" fmla="*/ 188868 w 143361"/>
              <a:gd name="T5" fmla="*/ 171874 h 181242"/>
              <a:gd name="T6" fmla="*/ 105904 w 143361"/>
              <a:gd name="T7" fmla="*/ 171874 h 181242"/>
              <a:gd name="T8" fmla="*/ 0 w 143361"/>
              <a:gd name="T9" fmla="*/ 0 h 1812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3361" h="181242">
                <a:moveTo>
                  <a:pt x="0" y="0"/>
                </a:moveTo>
                <a:lnTo>
                  <a:pt x="62974" y="1"/>
                </a:lnTo>
                <a:lnTo>
                  <a:pt x="143361" y="181242"/>
                </a:lnTo>
                <a:lnTo>
                  <a:pt x="80387" y="1812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cxnSp>
        <p:nvCxnSpPr>
          <p:cNvPr id="64579" name="Straight Arrow Connector 159"/>
          <p:cNvCxnSpPr>
            <a:cxnSpLocks noChangeShapeType="1"/>
          </p:cNvCxnSpPr>
          <p:nvPr/>
        </p:nvCxnSpPr>
        <p:spPr bwMode="auto">
          <a:xfrm flipV="1">
            <a:off x="7139354" y="4208585"/>
            <a:ext cx="633046" cy="8792"/>
          </a:xfrm>
          <a:prstGeom prst="straightConnector1">
            <a:avLst/>
          </a:prstGeom>
          <a:noFill/>
          <a:ln w="762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580" name="Rounded Rectangle 162"/>
          <p:cNvSpPr>
            <a:spLocks noChangeArrowheads="1"/>
          </p:cNvSpPr>
          <p:nvPr/>
        </p:nvSpPr>
        <p:spPr bwMode="auto">
          <a:xfrm>
            <a:off x="7983415" y="4780085"/>
            <a:ext cx="773723" cy="703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215">
              <a:solidFill>
                <a:schemeClr val="bg1"/>
              </a:solidFill>
            </a:endParaRPr>
          </a:p>
        </p:txBody>
      </p:sp>
      <p:sp>
        <p:nvSpPr>
          <p:cNvPr id="64581" name="Bent-Up Arrow 123"/>
          <p:cNvSpPr>
            <a:spLocks/>
          </p:cNvSpPr>
          <p:nvPr/>
        </p:nvSpPr>
        <p:spPr bwMode="auto">
          <a:xfrm rot="8008703">
            <a:off x="986204" y="2469173"/>
            <a:ext cx="367811" cy="549519"/>
          </a:xfrm>
          <a:custGeom>
            <a:avLst/>
            <a:gdLst>
              <a:gd name="T0" fmla="*/ 0 w 398576"/>
              <a:gd name="T1" fmla="*/ 547064 h 595613"/>
              <a:gd name="T2" fmla="*/ 301223 w 398576"/>
              <a:gd name="T3" fmla="*/ 268719 h 595613"/>
              <a:gd name="T4" fmla="*/ 281441 w 398576"/>
              <a:gd name="T5" fmla="*/ 74869 h 595613"/>
              <a:gd name="T6" fmla="*/ 243726 w 398576"/>
              <a:gd name="T7" fmla="*/ 74869 h 595613"/>
              <a:gd name="T8" fmla="*/ 319164 w 398576"/>
              <a:gd name="T9" fmla="*/ 0 h 595613"/>
              <a:gd name="T10" fmla="*/ 394605 w 398576"/>
              <a:gd name="T11" fmla="*/ 74869 h 595613"/>
              <a:gd name="T12" fmla="*/ 356885 w 398576"/>
              <a:gd name="T13" fmla="*/ 74869 h 595613"/>
              <a:gd name="T14" fmla="*/ 356885 w 398576"/>
              <a:gd name="T15" fmla="*/ 299455 h 595613"/>
              <a:gd name="T16" fmla="*/ 40199 w 398576"/>
              <a:gd name="T17" fmla="*/ 585168 h 595613"/>
              <a:gd name="T18" fmla="*/ 0 w 398576"/>
              <a:gd name="T19" fmla="*/ 547064 h 5956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98576" h="595613">
                <a:moveTo>
                  <a:pt x="0" y="556829"/>
                </a:moveTo>
                <a:lnTo>
                  <a:pt x="304254" y="273515"/>
                </a:lnTo>
                <a:lnTo>
                  <a:pt x="284276" y="76200"/>
                </a:lnTo>
                <a:lnTo>
                  <a:pt x="246176" y="76200"/>
                </a:lnTo>
                <a:lnTo>
                  <a:pt x="322376" y="0"/>
                </a:lnTo>
                <a:lnTo>
                  <a:pt x="398576" y="76200"/>
                </a:lnTo>
                <a:lnTo>
                  <a:pt x="360476" y="76200"/>
                </a:lnTo>
                <a:lnTo>
                  <a:pt x="360476" y="304800"/>
                </a:lnTo>
                <a:lnTo>
                  <a:pt x="40619" y="595613"/>
                </a:lnTo>
                <a:lnTo>
                  <a:pt x="0" y="55682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 sz="1662"/>
          </a:p>
        </p:txBody>
      </p:sp>
      <p:sp>
        <p:nvSpPr>
          <p:cNvPr id="64582" name="TextBox 165"/>
          <p:cNvSpPr txBox="1">
            <a:spLocks noChangeArrowheads="1"/>
          </p:cNvSpPr>
          <p:nvPr/>
        </p:nvSpPr>
        <p:spPr bwMode="auto">
          <a:xfrm rot="10800000">
            <a:off x="8136694" y="4565626"/>
            <a:ext cx="505267" cy="29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fr-FR" altLang="en-US" sz="1292">
                <a:solidFill>
                  <a:srgbClr val="FFFFFF"/>
                </a:solidFill>
              </a:rPr>
              <a:t>Stop</a:t>
            </a:r>
            <a:endParaRPr lang="en-US" altLang="en-US" sz="1292">
              <a:solidFill>
                <a:srgbClr val="FFFFFF"/>
              </a:solidFill>
            </a:endParaRPr>
          </a:p>
        </p:txBody>
      </p:sp>
      <p:sp>
        <p:nvSpPr>
          <p:cNvPr id="126" name="7-Point Star 125"/>
          <p:cNvSpPr/>
          <p:nvPr/>
        </p:nvSpPr>
        <p:spPr bwMode="auto">
          <a:xfrm>
            <a:off x="597878" y="4076700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69" name="7-Point Star 168"/>
          <p:cNvSpPr/>
          <p:nvPr/>
        </p:nvSpPr>
        <p:spPr bwMode="auto">
          <a:xfrm>
            <a:off x="175846" y="3648808"/>
            <a:ext cx="347297" cy="357554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 dirty="0"/>
          </a:p>
        </p:txBody>
      </p:sp>
      <p:sp>
        <p:nvSpPr>
          <p:cNvPr id="170" name="7-Point Star 169"/>
          <p:cNvSpPr/>
          <p:nvPr/>
        </p:nvSpPr>
        <p:spPr bwMode="auto">
          <a:xfrm>
            <a:off x="1793631" y="4498731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1" name="7-Point Star 170"/>
          <p:cNvSpPr/>
          <p:nvPr/>
        </p:nvSpPr>
        <p:spPr bwMode="auto">
          <a:xfrm>
            <a:off x="7387004" y="4358054"/>
            <a:ext cx="315057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2" name="7-Point Star 171"/>
          <p:cNvSpPr/>
          <p:nvPr/>
        </p:nvSpPr>
        <p:spPr bwMode="auto">
          <a:xfrm>
            <a:off x="5380893" y="4428393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3" name="7-Point Star 172"/>
          <p:cNvSpPr/>
          <p:nvPr/>
        </p:nvSpPr>
        <p:spPr bwMode="auto">
          <a:xfrm>
            <a:off x="3974124" y="4495800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4" name="7-Point Star 173"/>
          <p:cNvSpPr/>
          <p:nvPr/>
        </p:nvSpPr>
        <p:spPr bwMode="auto">
          <a:xfrm>
            <a:off x="5380893" y="3162300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5" name="7-Point Star 174"/>
          <p:cNvSpPr/>
          <p:nvPr/>
        </p:nvSpPr>
        <p:spPr bwMode="auto">
          <a:xfrm>
            <a:off x="1619251" y="3229708"/>
            <a:ext cx="315057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6" name="7-Point Star 175"/>
          <p:cNvSpPr/>
          <p:nvPr/>
        </p:nvSpPr>
        <p:spPr bwMode="auto">
          <a:xfrm>
            <a:off x="2111620" y="2740270"/>
            <a:ext cx="315057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7" name="7-Point Star 176"/>
          <p:cNvSpPr/>
          <p:nvPr/>
        </p:nvSpPr>
        <p:spPr bwMode="auto">
          <a:xfrm>
            <a:off x="2215662" y="2388577"/>
            <a:ext cx="313592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8" name="7-Point Star 177"/>
          <p:cNvSpPr/>
          <p:nvPr/>
        </p:nvSpPr>
        <p:spPr bwMode="auto">
          <a:xfrm>
            <a:off x="492370" y="545123"/>
            <a:ext cx="315058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79" name="7-Point Star 178"/>
          <p:cNvSpPr/>
          <p:nvPr/>
        </p:nvSpPr>
        <p:spPr bwMode="auto">
          <a:xfrm>
            <a:off x="1724758" y="401516"/>
            <a:ext cx="315057" cy="284285"/>
          </a:xfrm>
          <a:prstGeom prst="star7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80" name="TextBox 179"/>
          <p:cNvSpPr txBox="1"/>
          <p:nvPr/>
        </p:nvSpPr>
        <p:spPr>
          <a:xfrm rot="5400000">
            <a:off x="835776" y="1962370"/>
            <a:ext cx="582211" cy="29117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92" dirty="0">
                <a:solidFill>
                  <a:srgbClr val="FFFFFF"/>
                </a:solidFill>
              </a:rPr>
              <a:t>Sortie</a:t>
            </a:r>
            <a:endParaRPr lang="en-US" sz="1292" dirty="0">
              <a:solidFill>
                <a:srgbClr val="FFFFFF"/>
              </a:solidFill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229600" y="3443654"/>
            <a:ext cx="526074" cy="348762"/>
          </a:xfrm>
          <a:prstGeom prst="rect">
            <a:avLst/>
          </a:prstGeom>
          <a:solidFill>
            <a:srgbClr val="ADFFFF">
              <a:alpha val="50980"/>
            </a:srgb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sp>
        <p:nvSpPr>
          <p:cNvPr id="182" name="Rectangle 181"/>
          <p:cNvSpPr/>
          <p:nvPr/>
        </p:nvSpPr>
        <p:spPr bwMode="auto">
          <a:xfrm>
            <a:off x="5345723" y="3443654"/>
            <a:ext cx="1018443" cy="347297"/>
          </a:xfrm>
          <a:prstGeom prst="rect">
            <a:avLst/>
          </a:prstGeom>
          <a:solidFill>
            <a:srgbClr val="ADFFFF">
              <a:alpha val="50980"/>
            </a:srgb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sz="1662"/>
          </a:p>
        </p:txBody>
      </p:sp>
      <p:grpSp>
        <p:nvGrpSpPr>
          <p:cNvPr id="64598" name="Group 4"/>
          <p:cNvGrpSpPr>
            <a:grpSpLocks/>
          </p:cNvGrpSpPr>
          <p:nvPr/>
        </p:nvGrpSpPr>
        <p:grpSpPr bwMode="auto">
          <a:xfrm>
            <a:off x="984739" y="3077309"/>
            <a:ext cx="592015" cy="961363"/>
            <a:chOff x="1066800" y="2971800"/>
            <a:chExt cx="685800" cy="1066800"/>
          </a:xfrm>
        </p:grpSpPr>
        <p:sp>
          <p:nvSpPr>
            <p:cNvPr id="64601" name="Rectangle 104"/>
            <p:cNvSpPr>
              <a:spLocks noChangeArrowheads="1"/>
            </p:cNvSpPr>
            <p:nvPr/>
          </p:nvSpPr>
          <p:spPr bwMode="auto">
            <a:xfrm>
              <a:off x="1066800" y="29718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2" name="Rectangle 105"/>
            <p:cNvSpPr>
              <a:spLocks noChangeArrowheads="1"/>
            </p:cNvSpPr>
            <p:nvPr/>
          </p:nvSpPr>
          <p:spPr bwMode="auto">
            <a:xfrm>
              <a:off x="1295400" y="29718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3" name="Rectangle 106"/>
            <p:cNvSpPr>
              <a:spLocks noChangeArrowheads="1"/>
            </p:cNvSpPr>
            <p:nvPr/>
          </p:nvSpPr>
          <p:spPr bwMode="auto">
            <a:xfrm>
              <a:off x="1524000" y="29718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4" name="Rectangle 107"/>
            <p:cNvSpPr>
              <a:spLocks noChangeArrowheads="1"/>
            </p:cNvSpPr>
            <p:nvPr/>
          </p:nvSpPr>
          <p:spPr bwMode="auto">
            <a:xfrm>
              <a:off x="1638300" y="30727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5" name="Rectangle 108"/>
            <p:cNvSpPr>
              <a:spLocks noChangeArrowheads="1"/>
            </p:cNvSpPr>
            <p:nvPr/>
          </p:nvSpPr>
          <p:spPr bwMode="auto">
            <a:xfrm>
              <a:off x="1409700" y="3097472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6" name="Rectangle 109"/>
            <p:cNvSpPr>
              <a:spLocks noChangeArrowheads="1"/>
            </p:cNvSpPr>
            <p:nvPr/>
          </p:nvSpPr>
          <p:spPr bwMode="auto">
            <a:xfrm>
              <a:off x="1181100" y="30727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7" name="Rectangle 110"/>
            <p:cNvSpPr>
              <a:spLocks noChangeArrowheads="1"/>
            </p:cNvSpPr>
            <p:nvPr/>
          </p:nvSpPr>
          <p:spPr bwMode="auto">
            <a:xfrm>
              <a:off x="1066800" y="32251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8" name="Rectangle 111"/>
            <p:cNvSpPr>
              <a:spLocks noChangeArrowheads="1"/>
            </p:cNvSpPr>
            <p:nvPr/>
          </p:nvSpPr>
          <p:spPr bwMode="auto">
            <a:xfrm>
              <a:off x="1295400" y="32251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09" name="Rectangle 112"/>
            <p:cNvSpPr>
              <a:spLocks noChangeArrowheads="1"/>
            </p:cNvSpPr>
            <p:nvPr/>
          </p:nvSpPr>
          <p:spPr bwMode="auto">
            <a:xfrm>
              <a:off x="1524000" y="32251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0" name="Rectangle 113"/>
            <p:cNvSpPr>
              <a:spLocks noChangeArrowheads="1"/>
            </p:cNvSpPr>
            <p:nvPr/>
          </p:nvSpPr>
          <p:spPr bwMode="auto">
            <a:xfrm>
              <a:off x="1638300" y="33528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1" name="Rectangle 114"/>
            <p:cNvSpPr>
              <a:spLocks noChangeArrowheads="1"/>
            </p:cNvSpPr>
            <p:nvPr/>
          </p:nvSpPr>
          <p:spPr bwMode="auto">
            <a:xfrm>
              <a:off x="1409700" y="33775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2" name="Rectangle 116"/>
            <p:cNvSpPr>
              <a:spLocks noChangeArrowheads="1"/>
            </p:cNvSpPr>
            <p:nvPr/>
          </p:nvSpPr>
          <p:spPr bwMode="auto">
            <a:xfrm>
              <a:off x="1181100" y="33528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3" name="Rectangle 117"/>
            <p:cNvSpPr>
              <a:spLocks noChangeArrowheads="1"/>
            </p:cNvSpPr>
            <p:nvPr/>
          </p:nvSpPr>
          <p:spPr bwMode="auto">
            <a:xfrm>
              <a:off x="1066800" y="35052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4" name="Rectangle 121"/>
            <p:cNvSpPr>
              <a:spLocks noChangeArrowheads="1"/>
            </p:cNvSpPr>
            <p:nvPr/>
          </p:nvSpPr>
          <p:spPr bwMode="auto">
            <a:xfrm>
              <a:off x="1295400" y="35052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5" name="Rectangle 122"/>
            <p:cNvSpPr>
              <a:spLocks noChangeArrowheads="1"/>
            </p:cNvSpPr>
            <p:nvPr/>
          </p:nvSpPr>
          <p:spPr bwMode="auto">
            <a:xfrm>
              <a:off x="1524000" y="35052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6" name="Rectangle 123"/>
            <p:cNvSpPr>
              <a:spLocks noChangeArrowheads="1"/>
            </p:cNvSpPr>
            <p:nvPr/>
          </p:nvSpPr>
          <p:spPr bwMode="auto">
            <a:xfrm>
              <a:off x="1638300" y="36576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7" name="Rectangle 124"/>
            <p:cNvSpPr>
              <a:spLocks noChangeArrowheads="1"/>
            </p:cNvSpPr>
            <p:nvPr/>
          </p:nvSpPr>
          <p:spPr bwMode="auto">
            <a:xfrm>
              <a:off x="1409700" y="36823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8" name="Rectangle 127"/>
            <p:cNvSpPr>
              <a:spLocks noChangeArrowheads="1"/>
            </p:cNvSpPr>
            <p:nvPr/>
          </p:nvSpPr>
          <p:spPr bwMode="auto">
            <a:xfrm>
              <a:off x="1181100" y="36576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19" name="Rectangle 128"/>
            <p:cNvSpPr>
              <a:spLocks noChangeArrowheads="1"/>
            </p:cNvSpPr>
            <p:nvPr/>
          </p:nvSpPr>
          <p:spPr bwMode="auto">
            <a:xfrm>
              <a:off x="1066800" y="38100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20" name="Rectangle 129"/>
            <p:cNvSpPr>
              <a:spLocks noChangeArrowheads="1"/>
            </p:cNvSpPr>
            <p:nvPr/>
          </p:nvSpPr>
          <p:spPr bwMode="auto">
            <a:xfrm>
              <a:off x="1295400" y="3810000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  <p:sp>
          <p:nvSpPr>
            <p:cNvPr id="64623" name="Rectangle 135"/>
            <p:cNvSpPr>
              <a:spLocks noChangeArrowheads="1"/>
            </p:cNvSpPr>
            <p:nvPr/>
          </p:nvSpPr>
          <p:spPr bwMode="auto">
            <a:xfrm>
              <a:off x="1181100" y="3910936"/>
              <a:ext cx="114300" cy="12766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2215"/>
            </a:p>
          </p:txBody>
        </p:sp>
      </p:grpSp>
      <p:cxnSp>
        <p:nvCxnSpPr>
          <p:cNvPr id="64599" name="Straight Connector 84"/>
          <p:cNvCxnSpPr>
            <a:cxnSpLocks noChangeShapeType="1"/>
          </p:cNvCxnSpPr>
          <p:nvPr/>
        </p:nvCxnSpPr>
        <p:spPr bwMode="auto">
          <a:xfrm flipH="1">
            <a:off x="422031" y="3780692"/>
            <a:ext cx="524608" cy="0"/>
          </a:xfrm>
          <a:prstGeom prst="line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4600" name="Straight Connector 137"/>
          <p:cNvCxnSpPr>
            <a:cxnSpLocks noChangeShapeType="1"/>
            <a:stCxn id="14" idx="17"/>
          </p:cNvCxnSpPr>
          <p:nvPr/>
        </p:nvCxnSpPr>
        <p:spPr bwMode="auto">
          <a:xfrm flipV="1">
            <a:off x="8748479" y="3780692"/>
            <a:ext cx="7194" cy="1079446"/>
          </a:xfrm>
          <a:prstGeom prst="line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Straight Connector 137"/>
          <p:cNvCxnSpPr>
            <a:cxnSpLocks noChangeShapeType="1"/>
            <a:stCxn id="14" idx="28"/>
          </p:cNvCxnSpPr>
          <p:nvPr/>
        </p:nvCxnSpPr>
        <p:spPr bwMode="auto">
          <a:xfrm flipV="1">
            <a:off x="737719" y="4390292"/>
            <a:ext cx="317358" cy="214654"/>
          </a:xfrm>
          <a:prstGeom prst="line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Connector 137"/>
          <p:cNvCxnSpPr>
            <a:cxnSpLocks noChangeShapeType="1"/>
            <a:stCxn id="64623" idx="1"/>
          </p:cNvCxnSpPr>
          <p:nvPr/>
        </p:nvCxnSpPr>
        <p:spPr bwMode="auto">
          <a:xfrm>
            <a:off x="1083408" y="3981149"/>
            <a:ext cx="1" cy="409143"/>
          </a:xfrm>
          <a:prstGeom prst="line">
            <a:avLst/>
          </a:pr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52501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Les récréations.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49291"/>
          </a:xfrm>
        </p:spPr>
        <p:txBody>
          <a:bodyPr/>
          <a:lstStyle/>
          <a:p>
            <a:r>
              <a:rPr lang="fr-FR" dirty="0" smtClean="0"/>
              <a:t>Les récréations seront échelonnées entre 10h00 et 11h45.</a:t>
            </a:r>
          </a:p>
          <a:p>
            <a:r>
              <a:rPr lang="fr-FR" dirty="0" smtClean="0"/>
              <a:t>Les petits ne seront pas en même temps que les grands dans la cour.</a:t>
            </a:r>
          </a:p>
          <a:p>
            <a:r>
              <a:rPr lang="fr-FR" dirty="0" smtClean="0"/>
              <a:t>Deux zones, l’une pour les maternelles, l’autre pour les primaires seront distinguées pour le midi et le soir.</a:t>
            </a:r>
            <a:endParaRPr lang="fr-FR" dirty="0"/>
          </a:p>
        </p:txBody>
      </p:sp>
      <p:pic>
        <p:nvPicPr>
          <p:cNvPr id="4098" name="Picture 2" descr="Résultat de recherche d'images pour &quot;dessin aller à l'écol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5"/>
            <a:ext cx="36724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restaurant scolaire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rc_mi" descr="Résultat de recherche d'images pour &quot;cantine scolaire dessin&quot;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264696" cy="330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0146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La garderie et l’étude.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parents peuvent venir chercher leurs enfants entre 16h30 et 17h00.</a:t>
            </a:r>
          </a:p>
          <a:p>
            <a:r>
              <a:rPr lang="fr-FR" dirty="0" smtClean="0"/>
              <a:t>A 17h00 les petits iront en garderie dans la salle de motricité (</a:t>
            </a:r>
            <a:r>
              <a:rPr lang="fr-FR" dirty="0" err="1" smtClean="0"/>
              <a:t>rez</a:t>
            </a:r>
            <a:r>
              <a:rPr lang="fr-FR" dirty="0" smtClean="0"/>
              <a:t> de chaussée, au fond du couloir à gauche)</a:t>
            </a:r>
          </a:p>
          <a:p>
            <a:r>
              <a:rPr lang="fr-FR" dirty="0" smtClean="0"/>
              <a:t>A partir du CP, les enfants iront en étude avec deux adultes. </a:t>
            </a:r>
          </a:p>
          <a:p>
            <a:r>
              <a:rPr lang="fr-FR" dirty="0" smtClean="0"/>
              <a:t>Les parents des enfants en étude viendront chercher leur enfant au portail entre 17h45 et 18h00.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ၢၻၐၹၮႀႀၶၳၶၲၱ"/>
  <p:tag name="DATETIME" val="ဿြှ၀ြဿွှ၄ိိ၄၇၁၄၎ၚိဵၔၚၡးှ၇ွံ"/>
  <p:tag name="DONEBY" val="ၠၡၩၮၹၮၶၻိၰၵၮႀႀၮၴၻၲႂႅ"/>
  <p:tag name="IPADDRESS" val="ၔၛ၏ၐၤၙွ၂ှ၅"/>
  <p:tag name="APPVER" val="၀ျွ"/>
  <p:tag name="RANDOM" val="13"/>
  <p:tag name="CHECKSUM" val="၂ဿ၃ဿ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268</Words>
  <Application>Microsoft Office PowerPoint</Application>
  <PresentationFormat>Affichage à l'écran (4:3)</PresentationFormat>
  <Paragraphs>39</Paragraphs>
  <Slides>10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du nouveau bâtiment</vt:lpstr>
      <vt:lpstr>Accompagner les enfants  </vt:lpstr>
      <vt:lpstr>Par où passer ? </vt:lpstr>
      <vt:lpstr>Diapositive 4</vt:lpstr>
      <vt:lpstr>Le parking</vt:lpstr>
      <vt:lpstr>Diapositive 6</vt:lpstr>
      <vt:lpstr>Les récréations. </vt:lpstr>
      <vt:lpstr>Le restaurant scolaire</vt:lpstr>
      <vt:lpstr>La garderie et l’étude.</vt:lpstr>
      <vt:lpstr>Le déménagement…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nouveau bâtiment</dc:title>
  <dc:creator>Laurent</dc:creator>
  <cp:lastModifiedBy>Laurent</cp:lastModifiedBy>
  <cp:revision>25</cp:revision>
  <dcterms:created xsi:type="dcterms:W3CDTF">2017-02-08T14:26:22Z</dcterms:created>
  <dcterms:modified xsi:type="dcterms:W3CDTF">2017-02-13T20:49:40Z</dcterms:modified>
</cp:coreProperties>
</file>